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CFC"/>
    <a:srgbClr val="F9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8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6B61643-F8D0-457C-A7C9-BEA057770570}" type="datetimeFigureOut">
              <a:rPr lang="ru-RU" smtClean="0"/>
              <a:t>03.03.2020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4FE412C-B13A-485A-8A6B-5113CD4F2EFE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4882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1643-F8D0-457C-A7C9-BEA057770570}" type="datetimeFigureOut">
              <a:rPr lang="ru-RU" smtClean="0"/>
              <a:t>03.03.2020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E412C-B13A-485A-8A6B-5113CD4F2E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110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1643-F8D0-457C-A7C9-BEA057770570}" type="datetimeFigureOut">
              <a:rPr lang="ru-RU" smtClean="0"/>
              <a:t>03.03.2020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E412C-B13A-485A-8A6B-5113CD4F2EFE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82112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1643-F8D0-457C-A7C9-BEA057770570}" type="datetimeFigureOut">
              <a:rPr lang="ru-RU" smtClean="0"/>
              <a:t>03.03.2020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E412C-B13A-485A-8A6B-5113CD4F2EF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50244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1643-F8D0-457C-A7C9-BEA057770570}" type="datetimeFigureOut">
              <a:rPr lang="ru-RU" smtClean="0"/>
              <a:t>03.03.2020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E412C-B13A-485A-8A6B-5113CD4F2E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0763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1643-F8D0-457C-A7C9-BEA057770570}" type="datetimeFigureOut">
              <a:rPr lang="ru-RU" smtClean="0"/>
              <a:t>03.03.2020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E412C-B13A-485A-8A6B-5113CD4F2EFE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38668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1643-F8D0-457C-A7C9-BEA057770570}" type="datetimeFigureOut">
              <a:rPr lang="ru-RU" smtClean="0"/>
              <a:t>03.03.2020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E412C-B13A-485A-8A6B-5113CD4F2EFE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12146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1643-F8D0-457C-A7C9-BEA057770570}" type="datetimeFigureOut">
              <a:rPr lang="ru-RU" smtClean="0"/>
              <a:t>03.03.2020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E412C-B13A-485A-8A6B-5113CD4F2EFE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97776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1643-F8D0-457C-A7C9-BEA057770570}" type="datetimeFigureOut">
              <a:rPr lang="ru-RU" smtClean="0"/>
              <a:t>03.03.2020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E412C-B13A-485A-8A6B-5113CD4F2EFE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0497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1643-F8D0-457C-A7C9-BEA057770570}" type="datetimeFigureOut">
              <a:rPr lang="ru-RU" smtClean="0"/>
              <a:t>03.03.2020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E412C-B13A-485A-8A6B-5113CD4F2E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027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1643-F8D0-457C-A7C9-BEA057770570}" type="datetimeFigureOut">
              <a:rPr lang="ru-RU" smtClean="0"/>
              <a:t>03.03.2020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E412C-B13A-485A-8A6B-5113CD4F2EFE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7901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1643-F8D0-457C-A7C9-BEA057770570}" type="datetimeFigureOut">
              <a:rPr lang="ru-RU" smtClean="0"/>
              <a:t>03.03.2020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E412C-B13A-485A-8A6B-5113CD4F2E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544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1643-F8D0-457C-A7C9-BEA057770570}" type="datetimeFigureOut">
              <a:rPr lang="ru-RU" smtClean="0"/>
              <a:t>03.03.2020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E412C-B13A-485A-8A6B-5113CD4F2EFE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483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1643-F8D0-457C-A7C9-BEA057770570}" type="datetimeFigureOut">
              <a:rPr lang="ru-RU" smtClean="0"/>
              <a:t>03.03.2020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E412C-B13A-485A-8A6B-5113CD4F2EFE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18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1643-F8D0-457C-A7C9-BEA057770570}" type="datetimeFigureOut">
              <a:rPr lang="ru-RU" smtClean="0"/>
              <a:t>03.03.2020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E412C-B13A-485A-8A6B-5113CD4F2E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405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1643-F8D0-457C-A7C9-BEA057770570}" type="datetimeFigureOut">
              <a:rPr lang="ru-RU" smtClean="0"/>
              <a:t>03.03.2020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E412C-B13A-485A-8A6B-5113CD4F2EFE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863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61643-F8D0-457C-A7C9-BEA057770570}" type="datetimeFigureOut">
              <a:rPr lang="ru-RU" smtClean="0"/>
              <a:t>03.03.2020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E412C-B13A-485A-8A6B-5113CD4F2E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581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6B61643-F8D0-457C-A7C9-BEA057770570}" type="datetimeFigureOut">
              <a:rPr lang="ru-RU" smtClean="0"/>
              <a:t>03.03.2020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4FE412C-B13A-485A-8A6B-5113CD4F2E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716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92398" y="1728213"/>
            <a:ext cx="6815669" cy="3250186"/>
          </a:xfr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Картотека</a:t>
            </a:r>
            <a:br>
              <a:rPr lang="ru-RU" b="1" dirty="0"/>
            </a:br>
            <a:r>
              <a:rPr lang="ru-RU" b="1" dirty="0"/>
              <a:t>пальчиковых игр</a:t>
            </a:r>
            <a:br>
              <a:rPr lang="ru-RU" b="1" dirty="0"/>
            </a:br>
            <a:r>
              <a:rPr lang="ru-RU" b="1" dirty="0"/>
              <a:t>по лексическим темам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2399" y="3875963"/>
            <a:ext cx="6315124" cy="110243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2448" y="4588147"/>
            <a:ext cx="4151736" cy="215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694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151085" y="688593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Тема: «Перелётные птицы</a:t>
            </a:r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98286" y="1165646"/>
            <a:ext cx="5050971" cy="3970318"/>
          </a:xfrm>
          <a:prstGeom prst="rect">
            <a:avLst/>
          </a:prstGeom>
          <a:ln w="38100">
            <a:solidFill>
              <a:srgbClr val="FFC000"/>
            </a:solidFill>
            <a:prstDash val="lgDash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 «Журавли»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 (пальчиковая гимнастика)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"До свиданья, до свиданья, 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Возвращайтесь поскорей!" - 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Провожаем, провожаем 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 путь-дорогу журавлей.              </a:t>
            </a:r>
            <a:r>
              <a:rPr lang="ru-RU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Машем 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ручкой вслед птицам.</a:t>
            </a:r>
            <a:b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Крылышками машем: 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"До свиданья, Маша! 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Полетели мы на юг, </a:t>
            </a:r>
            <a:b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Вспоминай нас, добрый друг!"         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Ладошками изображаются крылья птиц.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139543" y="1165646"/>
            <a:ext cx="5515428" cy="4801314"/>
          </a:xfrm>
          <a:prstGeom prst="rect">
            <a:avLst/>
          </a:prstGeom>
          <a:ln w="38100">
            <a:solidFill>
              <a:srgbClr val="FFC000"/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«Птичка»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(пальчиковая гимнастика)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 Птичка летала,                                   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(скрестить ладони рук)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Птичка устала.</a:t>
            </a:r>
          </a:p>
          <a:p>
            <a:pPr indent="180340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Птичка крылышки сложила,            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(сделать замок)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Птичка пёрышки помыла.                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(вращение замком)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Птичка клювом повела                     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(выпрямленные соединённые мизинцы  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/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                                                           изображают клюв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Птичка зёрнышки нашла.</a:t>
            </a:r>
          </a:p>
          <a:p>
            <a:pPr indent="180340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Птичка зёрнышки поела,                 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(соединённые мизинцы стучат по столу)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80340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Снова крылышки раскрыла,</a:t>
            </a:r>
          </a:p>
          <a:p>
            <a:pPr indent="180340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Полетела.                                           (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скрещенные ладони делают взмахи).</a:t>
            </a:r>
            <a:endParaRPr lang="ru-RU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489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13294" y="1760561"/>
            <a:ext cx="7895231" cy="2431435"/>
          </a:xfrm>
          <a:prstGeom prst="rect">
            <a:avLst/>
          </a:prstGeom>
          <a:ln w="57150">
            <a:solidFill>
              <a:srgbClr val="FFC000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сад, детский сад,</a:t>
            </a:r>
          </a:p>
          <a:p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всегда ребятам рад.                        (хлопки на каждое слово)</a:t>
            </a:r>
          </a:p>
          <a:p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Буду в садике играть                            (показ жеста «ку-ку» спрятаться)</a:t>
            </a:r>
          </a:p>
          <a:p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конструктор собирать,                     (пальцы кистей соприкасаются)</a:t>
            </a:r>
          </a:p>
          <a:p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игрушки за собой убирать.              (руки движутся вправо-влево)</a:t>
            </a:r>
          </a:p>
          <a:p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Буду бойко танцевать                           (приседание)</a:t>
            </a:r>
          </a:p>
          <a:p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лепить, и рисовать,                           (имитировать лепку, рисование)</a:t>
            </a:r>
          </a:p>
          <a:p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Буду песни каждый день напевать.    (руки сложить "замком" перед собой)</a:t>
            </a:r>
            <a:endParaRPr lang="ru-RU" sz="19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46161" y="660863"/>
            <a:ext cx="1068619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«Все о детском саде. Моя  группа. Мои друзья.  Игрушки».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«ДЕТСКИЙ САД» (пальчиковая гимнастика ) 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>
            <a:stCxn id="2" idx="0"/>
            <a:endCxn id="2" idx="0"/>
          </p:cNvCxnSpPr>
          <p:nvPr/>
        </p:nvCxnSpPr>
        <p:spPr>
          <a:xfrm>
            <a:off x="6260910" y="1760561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5717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69744" y="1161044"/>
            <a:ext cx="8367464" cy="4770537"/>
          </a:xfrm>
          <a:prstGeom prst="rect">
            <a:avLst/>
          </a:prstGeom>
          <a:ln w="38100">
            <a:solidFill>
              <a:srgbClr val="FFC00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Покажу я вам игрушки:</a:t>
            </a:r>
          </a:p>
          <a:p>
            <a:pPr algn="ctr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курочки пеструшки,</a:t>
            </a:r>
          </a:p>
          <a:p>
            <a:pPr algn="ctr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Указательный и большой пальцы каждой руки соединить подушечками (клюв), остальные пальцы направить вверх и слегка согнуть (гребешок).</a:t>
            </a:r>
          </a:p>
          <a:p>
            <a:pPr algn="ctr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зайка,</a:t>
            </a:r>
          </a:p>
          <a:p>
            <a:pPr algn="ctr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и указательный пальцы правой руки направить вверх (ушки зайца), остальные прижать к ладони.</a:t>
            </a:r>
          </a:p>
          <a:p>
            <a:pPr algn="ctr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пёс.</a:t>
            </a:r>
          </a:p>
          <a:p>
            <a:pPr algn="ctr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Ладонь правой руки стоит на ребре (мордочка пса), большой палец направлен вверх (ушко).</a:t>
            </a:r>
          </a:p>
          <a:p>
            <a:pPr algn="ctr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Вот машинка без колёс.</a:t>
            </a:r>
          </a:p>
          <a:p>
            <a:pPr algn="ctr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Правую ладонь сложить в виде пригоршни и накрыть ею ладонь левой руки.</a:t>
            </a:r>
          </a:p>
          <a:p>
            <a:pPr algn="ctr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книжки-раскладушки.</a:t>
            </a:r>
          </a:p>
          <a:p>
            <a:pPr algn="ctr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Вот и все мои игрушки.</a:t>
            </a:r>
          </a:p>
          <a:p>
            <a:pPr algn="ctr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Руки рёбрами поставить на стол, ладони прижать друг к другу, а затем раскрыть.</a:t>
            </a:r>
            <a:endParaRPr lang="ru-RU" sz="1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88658" y="760442"/>
            <a:ext cx="58795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«МОИ ИГРУШКИ» (пальчиковая гимнастика ) 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679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9510" y="883271"/>
            <a:ext cx="62915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«Осень. Осенние признаки.  Деревья осенью».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78925" y="1551143"/>
            <a:ext cx="8270543" cy="3052631"/>
          </a:xfrm>
          <a:prstGeom prst="rect">
            <a:avLst/>
          </a:prstGeom>
          <a:ln w="38100">
            <a:solidFill>
              <a:srgbClr val="FFC00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929130" algn="l"/>
              </a:tabLst>
            </a:pPr>
            <a:r>
              <a:rPr lang="ru-RU" sz="13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Осень, осень»  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(пальчиковая гимнастика)</a:t>
            </a:r>
          </a:p>
          <a:p>
            <a:pPr>
              <a:lnSpc>
                <a:spcPts val="135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 Осень, осень,                                        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трем ладошки друг о друга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ts val="135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 Приходи!                                              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зажимаем кулаки по очереди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ts val="135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 Осень, осень,                                        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трем ладошки друг о друга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ts val="135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 Погляди!                                               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ладони на щеки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ts val="135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 Листья желтые кружатся,                   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плавное движение ладонями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ts val="135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 Тихо на землю ложатся.                     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ладони гладят по коленям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ts val="135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  Солнце нас уже не греет,                   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сжимаем и разжимаем кулаки по очереди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ts val="135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  Ветер дует все сильнее,                     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синхронно наклоняем руки в разные стороны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ts val="135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  К югу полетели птицы,                      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«птица» из двух скрещенных рук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ts val="135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  Дождик к нам в окно стучится.         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барабанить пальцами по ладоням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                                                                                                  </a:t>
            </a:r>
          </a:p>
          <a:p>
            <a:pPr>
              <a:lnSpc>
                <a:spcPts val="135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  Шапки, куртки надеваем                    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имитируем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ts val="135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  И ботинки обуваем.                             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топаем ногами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ts val="135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  Знаем месяцы:                                     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ладони стучат по коленям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ts val="135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  Сентябрь, и Октябрь, и Ноябрь.        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кулак, ребро, ладонь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951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1527" y="707869"/>
            <a:ext cx="8197755" cy="2233688"/>
          </a:xfrm>
          <a:prstGeom prst="rect">
            <a:avLst/>
          </a:prstGeom>
          <a:ln w="38100">
            <a:solidFill>
              <a:srgbClr val="FFC00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1929130" algn="l"/>
              </a:tabLs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«ДЕРЕВЬЯ В ЛЕСУ» 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(пальчиковая гимнастика)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Друг от друга деревья росли далеко    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Показать дерево обеими кистями)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Человеку пройти этот путь нелегко,   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Шагать указательным и средним  пальцами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Только корни деревьев                         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Приложить кисти друг к другу тыльными 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Однажды сплелись,                               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сторонами, пальцы вниз)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Будто дерева два навсегда обнялись.  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3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65780" y="3223557"/>
            <a:ext cx="8816452" cy="2959272"/>
          </a:xfrm>
          <a:prstGeom prst="rect">
            <a:avLst/>
          </a:prstGeom>
          <a:ln w="38100">
            <a:solidFill>
              <a:srgbClr val="FFC000"/>
            </a:solidFill>
            <a:prstDash val="sysDash"/>
          </a:ln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1929130" algn="l"/>
              </a:tabLs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«ОСЕННИЙ БУКЕТ» 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(пальчиковая гимнастика)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Раз, два, три, четыре, пять                        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Поочерёдно загибают пальчики на руке,            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	                                                     начиная с большого.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Будем листья собирать                              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Ритмично сжимают и разжимают кулачки.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Листья берёзы, листья рябины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               Поочерёдно загибают пальчики на руке,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  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листики тополя, листья осины,                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начиная с большого.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Листики дуба мы соберём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Маме осенний букет отнесём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                 «Шагают» по столу средним и указательным 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                                              пальчиками.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04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14483" y="1266252"/>
            <a:ext cx="7624549" cy="3606000"/>
          </a:xfrm>
          <a:prstGeom prst="rect">
            <a:avLst/>
          </a:prstGeom>
          <a:ln w="38100">
            <a:solidFill>
              <a:srgbClr val="FFC000"/>
            </a:solidFill>
            <a:prstDash val="dash"/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3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1929130" algn="l"/>
              </a:tabLst>
            </a:pPr>
            <a:r>
              <a:rPr lang="ru-RU" sz="1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«У ЛАРИСКИ – ДВЕ РЕДИСКИ» 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(пальчиковая гимнастика)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 Лариски- 	                  </a:t>
            </a:r>
            <a:r>
              <a:rPr lang="ru-RU" sz="1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 очереди разгибают пальчики из кулачка, начиная с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          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Две редиски.               	</a:t>
            </a:r>
            <a:r>
              <a:rPr lang="ru-RU" sz="1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большого, на одной или обеих руках.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 Алёшки-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Две картошки.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 Серёжки – сорванца_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Два зелёных огурца.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 у Вовки-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Две морковки.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Да ещё у Петьки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Две хвостатых редьки.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96585" y="896919"/>
            <a:ext cx="65288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«Овощи. Огород. Труд взрослых на полях и огородах».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90446" y="2806161"/>
            <a:ext cx="6096000" cy="3185552"/>
          </a:xfrm>
          <a:prstGeom prst="rect">
            <a:avLst/>
          </a:prstGeom>
          <a:ln w="38100">
            <a:solidFill>
              <a:srgbClr val="FFC000"/>
            </a:solidFill>
            <a:prstDash val="dash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« Овощи» (пальчиковая гимнастика)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огород пойдем,                                  </a:t>
            </a:r>
            <a:r>
              <a:rPr lang="ru-RU" sz="1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маршировать на месте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Урожай соберем.                                  </a:t>
            </a:r>
            <a:r>
              <a:rPr lang="ru-RU" sz="1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идти по кругу, взявшись за руки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Мы морковки натаскаем,                     </a:t>
            </a:r>
            <a:r>
              <a:rPr lang="ru-RU" sz="1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имитировать, как  таскают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 картошки накопаем,                         </a:t>
            </a:r>
            <a:r>
              <a:rPr lang="ru-RU" sz="1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копают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Срежем мы кочан капусты                  </a:t>
            </a:r>
            <a:r>
              <a:rPr lang="ru-RU" sz="1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срезают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Круглый, сочный, очень вкусный.      </a:t>
            </a:r>
            <a:r>
              <a:rPr lang="ru-RU" sz="1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показать руками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Щавеля нарвем немножко                   </a:t>
            </a:r>
            <a:r>
              <a:rPr lang="ru-RU" sz="1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«рвут»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 вернемся по дорожке.                       </a:t>
            </a:r>
            <a:r>
              <a:rPr lang="ru-RU" sz="1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идти по кругу, взявшись за руки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880777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92227" y="705850"/>
            <a:ext cx="44517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«Фрукты. Труд взрослых в садах».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4227" y="1075182"/>
            <a:ext cx="6096000" cy="2349874"/>
          </a:xfrm>
          <a:prstGeom prst="rect">
            <a:avLst/>
          </a:prstGeom>
          <a:solidFill>
            <a:schemeClr val="bg1"/>
          </a:solidFill>
          <a:ln w="28575">
            <a:solidFill>
              <a:srgbClr val="FFC000"/>
            </a:solidFill>
            <a:prstDash val="dash"/>
          </a:ln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«Сливы» 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(пальчиковая гимнастика )  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Толстый палец и большой в сад за сливами пошёл,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Указательный с порога указал ему дорогу.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Средний палец-самый меткий, он сбивает сливы с ветки.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Безымянный собирает, а мизинчик-господинчик</a:t>
            </a:r>
          </a:p>
          <a:p>
            <a:pPr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землю косточки бросает.</a:t>
            </a:r>
          </a:p>
          <a:p>
            <a:pPr>
              <a:spcAft>
                <a:spcPts val="0"/>
              </a:spcAft>
            </a:pPr>
            <a:r>
              <a:rPr lang="ru-RU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 Поочерёдно загибать пальцы </a:t>
            </a:r>
            <a:r>
              <a:rPr lang="ru-RU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правой,а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затем левой руки)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ru-RU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60561" y="3043451"/>
            <a:ext cx="9744503" cy="3064171"/>
          </a:xfrm>
          <a:prstGeom prst="rect">
            <a:avLst/>
          </a:prstGeom>
          <a:ln w="28575">
            <a:solidFill>
              <a:srgbClr val="FFC000"/>
            </a:solidFill>
            <a:prstDash val="dash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«НА БАЗАР ХОДИЛИ» 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(игра с пальчиками)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Соединяют подушечки пальцев, начиная с мизинцев, по одной паре пальцев на каждую стихотворную строчку; при этом ладони не касаются друг друга.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 базар ходили мы,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   (Мизинцы.)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Много груш там и хурмы,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( </a:t>
            </a:r>
            <a:r>
              <a:rPr lang="ru-RU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Безымяннные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.)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Есть лимоны, апельсины,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(Средние.)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Дыни, сливы, мандарины,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(Указательные.)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Но купили мы арбуз-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( Большие.)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Это самый вкусный груз!</a:t>
            </a:r>
            <a:r>
              <a:rPr lang="ru-RU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(Пальцы сжимаются в кулак, а большой отводится вверх.)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582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2538" y="1251158"/>
            <a:ext cx="8850333" cy="2959272"/>
          </a:xfrm>
          <a:prstGeom prst="rect">
            <a:avLst/>
          </a:prstGeom>
          <a:ln w="38100">
            <a:solidFill>
              <a:srgbClr val="FFC000"/>
            </a:solidFill>
            <a:prstDash val="dash"/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«ХЛЕБ» 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(пальчиковая гимнастика)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Рос сперва на воле в поле,              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Дети слегка покачивают руками,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Летом цвел и колосился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                 поднятыми вверх.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А потом обмолотили,                      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Постукивают кулаками друг о друга.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Он в зерно вдруг превратился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      Выполняют упражнение «Пальчики  здороваются                 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  Из зерна – в муку и тесто,            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Сжимают и разжимают кулаки.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В магазине занял место.                    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Вытягивают руки вперёд, ладонями вверх.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Вырос он под синим небом,              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Поднимают руки вверх.</a:t>
            </a:r>
            <a:endParaRPr lang="ru-RU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А пришел на стол к нам – хлебом.    </a:t>
            </a:r>
            <a:r>
              <a:rPr lang="ru-RU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Вытягиваю руки вперёд ладонями вверх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57705" y="865796"/>
            <a:ext cx="1887055" cy="3853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ТЕМА: «ХЛЕБ»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531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2639" y="1099516"/>
            <a:ext cx="7206018" cy="3081613"/>
          </a:xfrm>
          <a:prstGeom prst="rect">
            <a:avLst/>
          </a:prstGeom>
          <a:ln w="38100">
            <a:solidFill>
              <a:srgbClr val="FFC000"/>
            </a:solidFill>
            <a:prstDash val="dash"/>
          </a:ln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tabLst>
                <a:tab pos="1929130" algn="l"/>
              </a:tabLst>
            </a:pPr>
            <a:r>
              <a:rPr lang="ru-RU" sz="16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«НАША ОБУВЬ»</a:t>
            </a: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(пальчиковая гимнастика)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Посчитаем первый раз,	</a:t>
            </a:r>
            <a:r>
              <a:rPr lang="ru-RU" sz="1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Попеременные хлопки ладонями и удары 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Сколько обуви у нас.	                  </a:t>
            </a:r>
            <a:r>
              <a:rPr lang="ru-RU" sz="1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кулачками по столу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Туфли, тапочки. Сапожки	  </a:t>
            </a:r>
            <a:r>
              <a:rPr lang="ru-RU" sz="1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каждое название обуви загибают по одному  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Наташки и Серёжки</a:t>
            </a:r>
            <a:r>
              <a:rPr lang="ru-RU" sz="16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           пальчику, начиная с большого</a:t>
            </a:r>
            <a:endParaRPr lang="ru-RU" sz="1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 ещё ботинки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нашей 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Валентинки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вот эти валенки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малышки </a:t>
            </a:r>
            <a:r>
              <a:rPr lang="ru-RU" sz="1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Галеньки</a:t>
            </a:r>
            <a:r>
              <a:rPr lang="ru-RU" sz="1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3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1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463654" y="3669943"/>
            <a:ext cx="6096000" cy="2554545"/>
          </a:xfrm>
          <a:prstGeom prst="rect">
            <a:avLst/>
          </a:prstGeom>
          <a:ln w="38100">
            <a:solidFill>
              <a:srgbClr val="FFC000"/>
            </a:solidFill>
            <a:prstDash val="dash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>
              <a:tabLst>
                <a:tab pos="1929130" algn="l"/>
              </a:tabLst>
            </a:pP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«Я ПЕРЧАТКУ НАДЕВАЮ»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(пальчиковая гимнастика)</a:t>
            </a:r>
          </a:p>
          <a:p>
            <a:pPr lvl="0">
              <a:tabLst>
                <a:tab pos="1929130" algn="l"/>
              </a:tabLst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перчатку надеваю,</a:t>
            </a:r>
          </a:p>
          <a:p>
            <a:pPr lvl="0">
              <a:tabLst>
                <a:tab pos="1929130" algn="l"/>
              </a:tabLst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в неё не попадаю.</a:t>
            </a:r>
          </a:p>
          <a:p>
            <a:pPr lvl="0">
              <a:tabLst>
                <a:tab pos="1929130" algn="l"/>
              </a:tabLst>
            </a:pPr>
            <a:r>
              <a:rPr lang="ru-RU" sz="1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Поглаживают по очереди одной рукой другую, как будто надевают перчатки.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tabLst>
                <a:tab pos="1929130" algn="l"/>
              </a:tabLst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Сосчитайте-ка ребятки,</a:t>
            </a:r>
          </a:p>
          <a:p>
            <a:pPr lvl="0">
              <a:tabLst>
                <a:tab pos="1929130" algn="l"/>
              </a:tabLst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пальцев у перчатки.</a:t>
            </a:r>
          </a:p>
          <a:p>
            <a:pPr lvl="0">
              <a:tabLst>
                <a:tab pos="1929130" algn="l"/>
              </a:tabLst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Начинаем вслух считать:</a:t>
            </a:r>
          </a:p>
          <a:p>
            <a:pPr lvl="0">
              <a:tabLst>
                <a:tab pos="1929130" algn="l"/>
              </a:tabLst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Раз, два, три, четыре, пять.</a:t>
            </a:r>
          </a:p>
          <a:p>
            <a:pPr lvl="0">
              <a:tabLst>
                <a:tab pos="1929130" algn="l"/>
              </a:tabLst>
            </a:pPr>
            <a:r>
              <a:rPr lang="ru-RU" sz="1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Загибают пальчики.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18481" y="688634"/>
            <a:ext cx="2754537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Тема: «Одежда и обувь».</a:t>
            </a:r>
          </a:p>
        </p:txBody>
      </p:sp>
    </p:spTree>
    <p:extLst>
      <p:ext uri="{BB962C8B-B14F-4D97-AF65-F5344CB8AC3E}">
        <p14:creationId xmlns:p14="http://schemas.microsoft.com/office/powerpoint/2010/main" val="5481299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272</TotalTime>
  <Words>649</Words>
  <Application>Microsoft Office PowerPoint</Application>
  <PresentationFormat>Широкоэкранный</PresentationFormat>
  <Paragraphs>143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Garamond</vt:lpstr>
      <vt:lpstr>Times New Roman</vt:lpstr>
      <vt:lpstr>Натуральные материалы</vt:lpstr>
      <vt:lpstr> Картотека пальчиковых игр по лексическим темам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Картотека пальчиковых игр по лексическим темам</dc:title>
  <dc:creator>on</dc:creator>
  <cp:lastModifiedBy>on</cp:lastModifiedBy>
  <cp:revision>15</cp:revision>
  <dcterms:created xsi:type="dcterms:W3CDTF">2020-01-13T05:22:18Z</dcterms:created>
  <dcterms:modified xsi:type="dcterms:W3CDTF">2020-03-03T07:09:54Z</dcterms:modified>
</cp:coreProperties>
</file>