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6" r:id="rId5"/>
    <p:sldId id="259" r:id="rId6"/>
    <p:sldId id="260" r:id="rId7"/>
    <p:sldId id="267" r:id="rId8"/>
    <p:sldId id="268" r:id="rId9"/>
    <p:sldId id="269" r:id="rId10"/>
    <p:sldId id="277" r:id="rId11"/>
    <p:sldId id="272" r:id="rId12"/>
    <p:sldId id="273" r:id="rId13"/>
    <p:sldId id="274" r:id="rId14"/>
    <p:sldId id="275" r:id="rId15"/>
    <p:sldId id="276" r:id="rId16"/>
    <p:sldId id="270" r:id="rId17"/>
    <p:sldId id="271" r:id="rId18"/>
    <p:sldId id="262" r:id="rId19"/>
    <p:sldId id="261" r:id="rId20"/>
    <p:sldId id="263" r:id="rId21"/>
    <p:sldId id="278" r:id="rId22"/>
    <p:sldId id="279" r:id="rId23"/>
    <p:sldId id="281" r:id="rId24"/>
    <p:sldId id="282" r:id="rId25"/>
    <p:sldId id="264" r:id="rId26"/>
    <p:sldId id="280" r:id="rId27"/>
    <p:sldId id="283" r:id="rId28"/>
    <p:sldId id="265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09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0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11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4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5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 smtClean="0"/>
            </a:lvl1pPr>
          </a:lstStyle>
          <a:p>
            <a:pPr>
              <a:defRPr/>
            </a:pPr>
            <a:fld id="{4C952746-1B29-466F-B451-6E1F5106BFDE}" type="datetimeFigureOut">
              <a:rPr lang="ru-RU"/>
              <a:pPr>
                <a:defRPr/>
              </a:pPr>
              <a:t>24.06.2025</a:t>
            </a:fld>
            <a:endParaRPr lang="ru-RU"/>
          </a:p>
        </p:txBody>
      </p:sp>
      <p:sp>
        <p:nvSpPr>
          <p:cNvPr id="11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43386E-2DF1-4024-A935-8333978442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426C71-F81C-4EDF-8BA9-3D279297147F}" type="datetimeFigureOut">
              <a:rPr lang="ru-RU"/>
              <a:pPr>
                <a:defRPr/>
              </a:pPr>
              <a:t>24.06.2025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1232E-B218-4D85-831A-E832398BCF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Равнобедренный треугольник 11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ая соединительная линия 14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FCF95-503A-45DD-809C-857A527238C8}" type="datetimeFigureOut">
              <a:rPr lang="ru-RU"/>
              <a:pPr>
                <a:defRPr/>
              </a:pPr>
              <a:t>24.06.2025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6DAA9-0190-4EAD-90D8-8718690A6F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617538"/>
            <a:ext cx="7793037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1182688" y="2017713"/>
            <a:ext cx="3810000" cy="4114800"/>
          </a:xfrm>
        </p:spPr>
        <p:txBody>
          <a:bodyPr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9144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3528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781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76539-6145-45E9-BABC-E69ED21BCD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01625" y="1676400"/>
            <a:ext cx="8540750" cy="4422775"/>
          </a:xfrm>
        </p:spPr>
        <p:txBody>
          <a:bodyPr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048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415204-7C8E-466A-855D-0E220779B4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A8BB1-7488-433C-A115-8C64D9296F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D5587-4021-484F-8B85-E6B3848FF42C}" type="datetimeFigureOut">
              <a:rPr lang="ru-RU"/>
              <a:pPr>
                <a:defRPr/>
              </a:pPr>
              <a:t>24.06.2025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C467D5-B6AD-4B1C-BBC8-437A0E5D51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0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11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92AF65-F169-4996-9FA7-A56D5BFAE5FB}" type="datetimeFigureOut">
              <a:rPr lang="ru-RU"/>
              <a:pPr>
                <a:defRPr/>
              </a:pPr>
              <a:t>24.06.2025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BF432-9514-429A-9E57-D1335714B1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F49BE-CCBA-4AD9-AFE3-D1062CF5BC84}" type="datetimeFigureOut">
              <a:rPr lang="ru-RU"/>
              <a:pPr>
                <a:defRPr/>
              </a:pPr>
              <a:t>24.06.2025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02F44-5E17-42F2-8C81-9674B7C8A6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9888C-889D-409B-8AA1-C867F1D918EB}" type="datetimeFigureOut">
              <a:rPr lang="ru-RU"/>
              <a:pPr>
                <a:defRPr/>
              </a:pPr>
              <a:t>24.06.2025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C6A42-EA12-41FA-ADA4-CF60472A55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10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8C8DD-35DD-49BE-A68D-13CCF54056A5}" type="datetimeFigureOut">
              <a:rPr lang="ru-RU"/>
              <a:pPr>
                <a:defRPr/>
              </a:pPr>
              <a:t>24.06.2025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B1302-5FA1-46E6-9F8D-31F44D3854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3" name="Равнобедренный треугольник 11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BD6EC-3157-4D83-884E-C41FD1BD24CF}" type="datetimeFigureOut">
              <a:rPr lang="ru-RU"/>
              <a:pPr>
                <a:defRPr/>
              </a:pPr>
              <a:t>24.06.2025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7C3D5-53FB-4DB0-85A5-7F23B0FF45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ая соединительная линия 11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Равнобедренный треугольник 1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912DA-B589-4627-BF24-D2151012099A}" type="datetimeFigureOut">
              <a:rPr lang="ru-RU"/>
              <a:pPr>
                <a:defRPr/>
              </a:pPr>
              <a:t>24.06.2025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5E8C2-D8A9-4EF6-8E48-BB2734BE2C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Равнобедренный треугольник 11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4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AD74C3-B2DA-49CF-9C38-70AAEB347F7D}" type="datetimeFigureOut">
              <a:rPr lang="ru-RU"/>
              <a:pPr>
                <a:defRPr/>
              </a:pPr>
              <a:t>24.06.2025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D19542-350A-457C-ADCC-ECF5FCEE0A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3075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6CC9EFA-B374-42AF-A999-226158F3B591}" type="datetimeFigureOut">
              <a:rPr lang="ru-RU"/>
              <a:pPr>
                <a:defRPr/>
              </a:pPr>
              <a:t>24.06.2025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406E97A-662B-40F4-B0B7-B710F996C3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697" r:id="rId2"/>
    <p:sldLayoutId id="2147483702" r:id="rId3"/>
    <p:sldLayoutId id="2147483698" r:id="rId4"/>
    <p:sldLayoutId id="2147483699" r:id="rId5"/>
    <p:sldLayoutId id="2147483703" r:id="rId6"/>
    <p:sldLayoutId id="2147483704" r:id="rId7"/>
    <p:sldLayoutId id="2147483705" r:id="rId8"/>
    <p:sldLayoutId id="2147483706" r:id="rId9"/>
    <p:sldLayoutId id="2147483700" r:id="rId10"/>
    <p:sldLayoutId id="2147483707" r:id="rId11"/>
    <p:sldLayoutId id="2147483708" r:id="rId12"/>
    <p:sldLayoutId id="2147483709" r:id="rId13"/>
    <p:sldLayoutId id="2147483710" r:id="rId14"/>
  </p:sldLayoutIdLst>
  <p:txStyles>
    <p:titleStyle>
      <a:lvl1pPr algn="l" rtl="0" fontAlgn="base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fontAlgn="base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fontAlgn="base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fontAlgn="base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gazeta.lv/images/3(201).jpg" TargetMode="Externa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kuzin.ru/lj-files/mai2007/P5057090.jp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s47.radikal.ru/i115/0908/4b/38e2305445cc.jpg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deetroy.users.photofile.ru/photo/deetroy/96036986/xlarge/106494253.jpg" TargetMode="Externa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8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file:///C:\Documents%20and%20Settings\All%20Users\&#1044;&#1086;&#1082;&#1091;&#1084;&#1077;&#1085;&#1090;&#1099;\&#1052;&#1086;&#1103;%20&#1084;&#1091;&#1079;&#1099;&#1082;&#1072;\&#1057;&#1090;&#1072;&#1088;&#1099;&#1077;%20&#1087;&#1077;&#1089;&#1085;&#1080;\&#1047;&#1072;&#1088;&#1091;&#1073;&#1077;&#1078;&#1085;&#1099;&#1077;%20&#1089;&#1090;&#1072;&#1088;&#1099;&#1077;%20&#1087;&#1077;&#1089;&#1085;&#1080;\Emanuele.mp3" TargetMode="External"/><Relationship Id="rId1" Type="http://schemas.openxmlformats.org/officeDocument/2006/relationships/audio" Target="file:///C:\Documents%20and%20Settings\All%20Users\&#1044;&#1086;&#1082;&#1091;&#1084;&#1077;&#1085;&#1090;&#1099;\&#1052;&#1086;&#1103;%20&#1084;&#1091;&#1079;&#1099;&#1082;&#1072;\&#1054;&#1073;&#1088;&#1072;&#1079;&#1094;&#1099;%20&#1084;&#1091;&#1079;&#1099;&#1082;&#1080;\Beethoven's%20Symphony%20No.%209%20(Scherzo).wma" TargetMode="External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1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art-apple.ru/albums/userpics/10001/Tomnjerry-fra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462" y="7055"/>
            <a:ext cx="91265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959950" y="2636912"/>
            <a:ext cx="7253909" cy="227754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latin typeface="+mn-lt"/>
                <a:cs typeface="+mn-cs"/>
              </a:rPr>
              <a:t>Развитие речи</a:t>
            </a:r>
            <a:endParaRPr lang="ru-RU" sz="8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50"/>
              </a:solidFill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32656"/>
            <a:ext cx="9144000" cy="37856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+mn-lt"/>
                <a:cs typeface="+mn-cs"/>
              </a:rPr>
              <a:t>Игра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+mn-lt"/>
                <a:cs typeface="+mn-cs"/>
              </a:rPr>
              <a:t>«Кто больше?»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+mn-lt"/>
                <a:cs typeface="+mn-cs"/>
              </a:rPr>
              <a:t>Придумай слова, которые начинаются с буквы </a:t>
            </a:r>
            <a:r>
              <a:rPr lang="ru-RU" sz="8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+mn-lt"/>
                <a:cs typeface="+mn-cs"/>
              </a:rPr>
              <a:t>А</a:t>
            </a:r>
            <a:endParaRPr lang="ru-RU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1628775"/>
            <a:ext cx="8510588" cy="1325563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>
                <a:solidFill>
                  <a:srgbClr val="C00000"/>
                </a:solidFill>
              </a:rPr>
              <a:t>Рыжий хвост торчит с верхушки.</a:t>
            </a:r>
            <a:br>
              <a:rPr lang="ru-RU" sz="4000" dirty="0">
                <a:solidFill>
                  <a:srgbClr val="C00000"/>
                </a:solidFill>
              </a:rPr>
            </a:br>
            <a:r>
              <a:rPr lang="ru-RU" sz="4000" dirty="0">
                <a:solidFill>
                  <a:srgbClr val="C00000"/>
                </a:solidFill>
              </a:rPr>
              <a:t>Что за странная зверюшка?</a:t>
            </a:r>
            <a:br>
              <a:rPr lang="ru-RU" sz="4000" dirty="0">
                <a:solidFill>
                  <a:srgbClr val="C00000"/>
                </a:solidFill>
              </a:rPr>
            </a:br>
            <a:r>
              <a:rPr lang="ru-RU" sz="4000" dirty="0">
                <a:solidFill>
                  <a:srgbClr val="C00000"/>
                </a:solidFill>
              </a:rPr>
              <a:t>Щёлкает орешки мелко</a:t>
            </a:r>
            <a:br>
              <a:rPr lang="ru-RU" sz="4000" dirty="0">
                <a:solidFill>
                  <a:srgbClr val="C00000"/>
                </a:solidFill>
              </a:rPr>
            </a:br>
            <a:r>
              <a:rPr lang="ru-RU" sz="4000" dirty="0">
                <a:solidFill>
                  <a:srgbClr val="C00000"/>
                </a:solidFill>
              </a:rPr>
              <a:t>Ну, конечно, это….</a:t>
            </a:r>
            <a:br>
              <a:rPr lang="ru-RU" sz="4000" dirty="0">
                <a:solidFill>
                  <a:srgbClr val="C00000"/>
                </a:solidFill>
              </a:rPr>
            </a:br>
            <a:endParaRPr lang="ru-RU" sz="4000" dirty="0">
              <a:solidFill>
                <a:srgbClr val="C00000"/>
              </a:solidFill>
            </a:endParaRPr>
          </a:p>
        </p:txBody>
      </p:sp>
      <p:graphicFrame>
        <p:nvGraphicFramePr>
          <p:cNvPr id="67617" name="Group 33"/>
          <p:cNvGraphicFramePr>
            <a:graphicFrameLocks noGrp="1"/>
          </p:cNvGraphicFramePr>
          <p:nvPr>
            <p:ph type="tbl" idx="1"/>
          </p:nvPr>
        </p:nvGraphicFramePr>
        <p:xfrm>
          <a:off x="301625" y="5084763"/>
          <a:ext cx="4341813" cy="1188720"/>
        </p:xfrm>
        <a:graphic>
          <a:graphicData uri="http://schemas.openxmlformats.org/drawingml/2006/table">
            <a:tbl>
              <a:tblPr/>
              <a:tblGrid>
                <a:gridCol w="923925"/>
                <a:gridCol w="825500"/>
                <a:gridCol w="865188"/>
                <a:gridCol w="935037"/>
                <a:gridCol w="792163"/>
              </a:tblGrid>
              <a:tr h="1014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7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7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7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7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7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2305" name="Picture 5" descr="Картинка 3 из 65218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2781300"/>
            <a:ext cx="404812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61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61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836613"/>
            <a:ext cx="8510588" cy="1325562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>
                <a:solidFill>
                  <a:srgbClr val="C00000"/>
                </a:solidFill>
              </a:rPr>
              <a:t>На одной ноге стоит,</a:t>
            </a:r>
            <a:br>
              <a:rPr lang="ru-RU" sz="4000" dirty="0">
                <a:solidFill>
                  <a:srgbClr val="C00000"/>
                </a:solidFill>
              </a:rPr>
            </a:br>
            <a:r>
              <a:rPr lang="ru-RU" sz="4000" dirty="0">
                <a:solidFill>
                  <a:srgbClr val="C00000"/>
                </a:solidFill>
              </a:rPr>
              <a:t>В воду пристально глядит.</a:t>
            </a:r>
            <a:br>
              <a:rPr lang="ru-RU" sz="4000" dirty="0">
                <a:solidFill>
                  <a:srgbClr val="C00000"/>
                </a:solidFill>
              </a:rPr>
            </a:br>
            <a:r>
              <a:rPr lang="ru-RU" sz="4000" dirty="0">
                <a:solidFill>
                  <a:srgbClr val="C00000"/>
                </a:solidFill>
              </a:rPr>
              <a:t>На носу повисла капля.</a:t>
            </a:r>
            <a:br>
              <a:rPr lang="ru-RU" sz="4000" dirty="0">
                <a:solidFill>
                  <a:srgbClr val="C00000"/>
                </a:solidFill>
              </a:rPr>
            </a:br>
            <a:r>
              <a:rPr lang="ru-RU" sz="4000" dirty="0">
                <a:solidFill>
                  <a:srgbClr val="C00000"/>
                </a:solidFill>
              </a:rPr>
              <a:t>Ну конечно, это…</a:t>
            </a:r>
          </a:p>
        </p:txBody>
      </p:sp>
      <p:graphicFrame>
        <p:nvGraphicFramePr>
          <p:cNvPr id="73759" name="Group 31"/>
          <p:cNvGraphicFramePr>
            <a:graphicFrameLocks noGrp="1"/>
          </p:cNvGraphicFramePr>
          <p:nvPr>
            <p:ph idx="1"/>
          </p:nvPr>
        </p:nvGraphicFramePr>
        <p:xfrm>
          <a:off x="301625" y="4941888"/>
          <a:ext cx="4198938" cy="1188720"/>
        </p:xfrm>
        <a:graphic>
          <a:graphicData uri="http://schemas.openxmlformats.org/drawingml/2006/table">
            <a:tbl>
              <a:tblPr/>
              <a:tblGrid>
                <a:gridCol w="893763"/>
                <a:gridCol w="798512"/>
                <a:gridCol w="836613"/>
                <a:gridCol w="903287"/>
                <a:gridCol w="766763"/>
              </a:tblGrid>
              <a:tr h="1157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7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Ц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7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7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7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7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4353" name="Picture 35" descr="Картинка 5 из 62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2349500"/>
            <a:ext cx="3960812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37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3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633413" y="260350"/>
            <a:ext cx="8510587" cy="1325563"/>
          </a:xfrm>
        </p:spPr>
        <p:txBody>
          <a:bodyPr/>
          <a:lstStyle/>
          <a:p>
            <a:r>
              <a:rPr lang="ru-RU" sz="4000" smtClean="0">
                <a:solidFill>
                  <a:srgbClr val="C00000"/>
                </a:solidFill>
                <a:latin typeface="Times New Roman" pitchFamily="18" charset="0"/>
              </a:rPr>
              <a:t>Лежит пузан на сельской грядке,</a:t>
            </a:r>
            <a:br>
              <a:rPr lang="ru-RU" sz="4000" smtClean="0">
                <a:solidFill>
                  <a:srgbClr val="C00000"/>
                </a:solidFill>
                <a:latin typeface="Times New Roman" pitchFamily="18" charset="0"/>
              </a:rPr>
            </a:br>
            <a:r>
              <a:rPr lang="ru-RU" sz="4000" smtClean="0">
                <a:solidFill>
                  <a:srgbClr val="C00000"/>
                </a:solidFill>
                <a:latin typeface="Times New Roman" pitchFamily="18" charset="0"/>
              </a:rPr>
              <a:t>Сверху зелено, а внутри сладко.</a:t>
            </a:r>
          </a:p>
        </p:txBody>
      </p:sp>
      <p:graphicFrame>
        <p:nvGraphicFramePr>
          <p:cNvPr id="75816" name="Group 40"/>
          <p:cNvGraphicFramePr>
            <a:graphicFrameLocks noGrp="1"/>
          </p:cNvGraphicFramePr>
          <p:nvPr/>
        </p:nvGraphicFramePr>
        <p:xfrm>
          <a:off x="2700338" y="5445125"/>
          <a:ext cx="4198937" cy="1188720"/>
        </p:xfrm>
        <a:graphic>
          <a:graphicData uri="http://schemas.openxmlformats.org/drawingml/2006/table">
            <a:tbl>
              <a:tblPr/>
              <a:tblGrid>
                <a:gridCol w="893762"/>
                <a:gridCol w="798513"/>
                <a:gridCol w="836612"/>
                <a:gridCol w="903288"/>
                <a:gridCol w="766762"/>
              </a:tblGrid>
              <a:tr h="936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7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7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7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7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7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З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6401" name="Picture 39" descr="Картинка 38 из 29138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8538" y="1628775"/>
            <a:ext cx="4860925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58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58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6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0" y="333375"/>
            <a:ext cx="8761413" cy="3959225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>
                <a:solidFill>
                  <a:srgbClr val="C00000"/>
                </a:solidFill>
                <a:latin typeface="+mn-lt"/>
              </a:rPr>
              <a:t>Хитрая плутовка,</a:t>
            </a:r>
            <a:br>
              <a:rPr lang="ru-RU" sz="4000" dirty="0">
                <a:solidFill>
                  <a:srgbClr val="C00000"/>
                </a:solidFill>
                <a:latin typeface="+mn-lt"/>
              </a:rPr>
            </a:br>
            <a:r>
              <a:rPr lang="ru-RU" sz="4000" dirty="0">
                <a:solidFill>
                  <a:srgbClr val="C00000"/>
                </a:solidFill>
                <a:latin typeface="+mn-lt"/>
              </a:rPr>
              <a:t>Рыжая головка.</a:t>
            </a:r>
            <a:br>
              <a:rPr lang="ru-RU" sz="4000" dirty="0">
                <a:solidFill>
                  <a:srgbClr val="C00000"/>
                </a:solidFill>
                <a:latin typeface="+mn-lt"/>
              </a:rPr>
            </a:br>
            <a:r>
              <a:rPr lang="ru-RU" sz="4000" dirty="0">
                <a:solidFill>
                  <a:srgbClr val="C00000"/>
                </a:solidFill>
                <a:latin typeface="+mn-lt"/>
              </a:rPr>
              <a:t>Пышный хвост – её краса.</a:t>
            </a:r>
            <a:br>
              <a:rPr lang="ru-RU" sz="4000" dirty="0">
                <a:solidFill>
                  <a:srgbClr val="C00000"/>
                </a:solidFill>
                <a:latin typeface="+mn-lt"/>
              </a:rPr>
            </a:br>
            <a:r>
              <a:rPr lang="ru-RU" sz="4000" dirty="0">
                <a:solidFill>
                  <a:srgbClr val="C00000"/>
                </a:solidFill>
                <a:latin typeface="+mn-lt"/>
              </a:rPr>
              <a:t>Это кумушка … </a:t>
            </a:r>
            <a:r>
              <a:rPr lang="ru-RU" sz="4000" dirty="0">
                <a:latin typeface="Monotype Corsiva" pitchFamily="66" charset="0"/>
              </a:rPr>
              <a:t/>
            </a:r>
            <a:br>
              <a:rPr lang="ru-RU" sz="4000" dirty="0">
                <a:latin typeface="Monotype Corsiva" pitchFamily="66" charset="0"/>
              </a:rPr>
            </a:br>
            <a:r>
              <a:rPr lang="ru-RU" sz="4000" dirty="0">
                <a:latin typeface="Monotype Corsiva" pitchFamily="66" charset="0"/>
              </a:rPr>
              <a:t/>
            </a:r>
            <a:br>
              <a:rPr lang="ru-RU" sz="4000" dirty="0">
                <a:latin typeface="Monotype Corsiva" pitchFamily="66" charset="0"/>
              </a:rPr>
            </a:br>
            <a:endParaRPr lang="ru-RU" sz="4000" dirty="0">
              <a:latin typeface="Monotype Corsiva" pitchFamily="66" charset="0"/>
            </a:endParaRPr>
          </a:p>
        </p:txBody>
      </p:sp>
      <p:graphicFrame>
        <p:nvGraphicFramePr>
          <p:cNvPr id="69653" name="Group 21"/>
          <p:cNvGraphicFramePr>
            <a:graphicFrameLocks noGrp="1"/>
          </p:cNvGraphicFramePr>
          <p:nvPr>
            <p:ph type="tbl" idx="1"/>
          </p:nvPr>
        </p:nvGraphicFramePr>
        <p:xfrm>
          <a:off x="468313" y="4714875"/>
          <a:ext cx="3816350" cy="1198236"/>
        </p:xfrm>
        <a:graphic>
          <a:graphicData uri="http://schemas.openxmlformats.org/drawingml/2006/table">
            <a:tbl>
              <a:tblPr/>
              <a:tblGrid>
                <a:gridCol w="954087"/>
                <a:gridCol w="954088"/>
                <a:gridCol w="954087"/>
                <a:gridCol w="954088"/>
              </a:tblGrid>
              <a:tr h="11982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7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Л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7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7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7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3327" name="Picture 6" descr="Картинка 4 из 111989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2349500"/>
            <a:ext cx="41052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9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9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60350" y="106363"/>
            <a:ext cx="8510588" cy="604837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>
                <a:solidFill>
                  <a:srgbClr val="FF9900"/>
                </a:solidFill>
              </a:rPr>
              <a:t>Физминутка</a:t>
            </a:r>
          </a:p>
        </p:txBody>
      </p:sp>
      <p:sp>
        <p:nvSpPr>
          <p:cNvPr id="78851" name="Rectangle 3"/>
          <p:cNvSpPr>
            <a:spLocks noGrp="1" noRot="1" noChangeArrowheads="1"/>
          </p:cNvSpPr>
          <p:nvPr>
            <p:ph sz="half" idx="1"/>
          </p:nvPr>
        </p:nvSpPr>
        <p:spPr>
          <a:xfrm>
            <a:off x="2627313" y="593725"/>
            <a:ext cx="6516687" cy="6264275"/>
          </a:xfrm>
        </p:spPr>
        <p:txBody>
          <a:bodyPr>
            <a:normAutofit/>
          </a:bodyPr>
          <a:lstStyle/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ru-RU" sz="1000" smtClean="0"/>
              <a:t/>
            </a:r>
            <a:br>
              <a:rPr lang="ru-RU" sz="1000" smtClean="0"/>
            </a:br>
            <a:r>
              <a:rPr lang="ru-RU" sz="1000" smtClean="0"/>
              <a:t> </a:t>
            </a:r>
            <a:r>
              <a:rPr lang="ru-RU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Бабушка очки надела</a:t>
            </a:r>
            <a:br>
              <a:rPr lang="ru-RU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 внучонка разглядела.</a:t>
            </a:r>
            <a:br>
              <a:rPr lang="ru-RU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(Изобразить большим и указательным пальцами кольца-очки.) 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endParaRPr lang="ru-RU" sz="2400" b="1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endParaRPr lang="ru-RU" sz="2400" b="1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 поляне дом стоит,</a:t>
            </a:r>
            <a:br>
              <a:rPr lang="ru-RU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Ну а к дому путь закрыт.</a:t>
            </a:r>
            <a:br>
              <a:rPr lang="ru-RU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Мы ворота открываем,</a:t>
            </a:r>
            <a:br>
              <a:rPr lang="ru-RU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 этот домик приглашаем.</a:t>
            </a:r>
            <a:br>
              <a:rPr lang="ru-RU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2400" b="1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endParaRPr lang="ru-RU" sz="2400" b="1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Дом стоит с трубой</a:t>
            </a:r>
            <a:br>
              <a:rPr lang="ru-RU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 крышей,</a:t>
            </a:r>
            <a:br>
              <a:rPr lang="ru-RU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 балкон гулять я вышел,</a:t>
            </a:r>
            <a:br>
              <a:rPr lang="ru-RU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 двери висит замок,</a:t>
            </a:r>
            <a:br>
              <a:rPr lang="ru-RU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Кто открыть бы его мог?   Потянули, покрутили, постучали и открыли</a:t>
            </a:r>
          </a:p>
        </p:txBody>
      </p:sp>
      <p:sp>
        <p:nvSpPr>
          <p:cNvPr id="28676" name="Rectangle 4"/>
          <p:cNvSpPr>
            <a:spLocks noGrp="1" noRot="1" noChangeArrowheads="1"/>
          </p:cNvSpPr>
          <p:nvPr>
            <p:ph sz="half" idx="2"/>
          </p:nvPr>
        </p:nvSpPr>
        <p:spPr>
          <a:xfrm>
            <a:off x="539750" y="908050"/>
            <a:ext cx="2087563" cy="499745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1000" smtClean="0"/>
          </a:p>
        </p:txBody>
      </p:sp>
      <p:pic>
        <p:nvPicPr>
          <p:cNvPr id="28677" name="Picture 5" descr="51s"/>
          <p:cNvPicPr>
            <a:picLocks noChangeAspect="1" noChangeArrowheads="1"/>
          </p:cNvPicPr>
          <p:nvPr/>
        </p:nvPicPr>
        <p:blipFill>
          <a:blip r:embed="rId2">
            <a:lum bright="-12000" contrast="18000"/>
          </a:blip>
          <a:srcRect/>
          <a:stretch>
            <a:fillRect/>
          </a:stretch>
        </p:blipFill>
        <p:spPr bwMode="auto">
          <a:xfrm>
            <a:off x="323850" y="692150"/>
            <a:ext cx="2447925" cy="167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7" descr="53s"/>
          <p:cNvPicPr>
            <a:picLocks noChangeAspect="1" noChangeArrowheads="1"/>
          </p:cNvPicPr>
          <p:nvPr/>
        </p:nvPicPr>
        <p:blipFill>
          <a:blip r:embed="rId3">
            <a:lum bright="-18000" contrast="30000"/>
          </a:blip>
          <a:srcRect/>
          <a:stretch>
            <a:fillRect/>
          </a:stretch>
        </p:blipFill>
        <p:spPr bwMode="auto">
          <a:xfrm>
            <a:off x="323850" y="2492375"/>
            <a:ext cx="24479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8" descr="54s"/>
          <p:cNvPicPr>
            <a:picLocks noChangeAspect="1" noChangeArrowheads="1"/>
          </p:cNvPicPr>
          <p:nvPr/>
        </p:nvPicPr>
        <p:blipFill>
          <a:blip r:embed="rId4">
            <a:lum bright="-12000" contrast="24000"/>
          </a:blip>
          <a:srcRect/>
          <a:stretch>
            <a:fillRect/>
          </a:stretch>
        </p:blipFill>
        <p:spPr bwMode="auto">
          <a:xfrm>
            <a:off x="323850" y="4652963"/>
            <a:ext cx="2447925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54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Обобщение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2636838"/>
            <a:ext cx="4486275" cy="2224087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3600" b="1" smtClean="0">
                <a:solidFill>
                  <a:schemeClr val="tx2"/>
                </a:solidFill>
              </a:rPr>
              <a:t>Гласный звук</a:t>
            </a:r>
            <a:r>
              <a:rPr lang="ru-RU" sz="3600" b="1" smtClean="0">
                <a:solidFill>
                  <a:srgbClr val="CC3300"/>
                </a:solidFill>
              </a:rPr>
              <a:t> </a:t>
            </a:r>
            <a:r>
              <a:rPr lang="en-US" sz="3600" b="1" smtClean="0">
                <a:solidFill>
                  <a:schemeClr val="tx2"/>
                </a:solidFill>
              </a:rPr>
              <a:t>[</a:t>
            </a:r>
            <a:r>
              <a:rPr lang="ru-RU" sz="3600" b="1" smtClean="0">
                <a:solidFill>
                  <a:srgbClr val="CC3300"/>
                </a:solidFill>
              </a:rPr>
              <a:t>а</a:t>
            </a:r>
            <a:r>
              <a:rPr lang="en-US" sz="3600" b="1" smtClean="0">
                <a:solidFill>
                  <a:schemeClr val="tx2"/>
                </a:solidFill>
              </a:rPr>
              <a:t>]</a:t>
            </a:r>
            <a:r>
              <a:rPr lang="ru-RU" sz="3600" b="1" smtClean="0">
                <a:solidFill>
                  <a:srgbClr val="CC3300"/>
                </a:solidFill>
              </a:rPr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3600" b="1" smtClean="0">
                <a:solidFill>
                  <a:schemeClr val="tx2"/>
                </a:solidFill>
              </a:rPr>
              <a:t>обозначается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3600" b="1" smtClean="0">
                <a:solidFill>
                  <a:schemeClr val="tx2"/>
                </a:solidFill>
              </a:rPr>
              <a:t>буквами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3600" b="1" smtClean="0">
              <a:solidFill>
                <a:schemeClr val="tx2"/>
              </a:solidFill>
            </a:endParaRPr>
          </a:p>
        </p:txBody>
      </p:sp>
      <p:sp>
        <p:nvSpPr>
          <p:cNvPr id="71686" name="WordArt 6"/>
          <p:cNvSpPr>
            <a:spLocks noChangeArrowheads="1" noChangeShapeType="1" noTextEdit="1"/>
          </p:cNvSpPr>
          <p:nvPr/>
        </p:nvSpPr>
        <p:spPr bwMode="auto">
          <a:xfrm>
            <a:off x="5219700" y="2708275"/>
            <a:ext cx="3240088" cy="3384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9600" kern="10">
                <a:ln w="9525">
                  <a:noFill/>
                  <a:miter lim="800000"/>
                  <a:headEnd/>
                  <a:tailEnd/>
                </a:ln>
                <a:solidFill>
                  <a:srgbClr val="B2281A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ahoma"/>
                <a:ea typeface="Tahoma"/>
                <a:cs typeface="Tahoma"/>
              </a:rPr>
              <a:t>А а</a:t>
            </a:r>
          </a:p>
        </p:txBody>
      </p:sp>
      <p:sp>
        <p:nvSpPr>
          <p:cNvPr id="71689" name="AutoShape 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308725"/>
            <a:ext cx="287338" cy="217488"/>
          </a:xfrm>
          <a:prstGeom prst="actionButtonForwardNext">
            <a:avLst/>
          </a:prstGeom>
          <a:solidFill>
            <a:schemeClr val="accent2"/>
          </a:solid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9702" name="AutoShape 10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50825" y="6308725"/>
            <a:ext cx="288925" cy="215900"/>
          </a:xfrm>
          <a:prstGeom prst="actionButtonHome">
            <a:avLst/>
          </a:prstGeom>
          <a:solidFill>
            <a:schemeClr val="accent2"/>
          </a:solid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16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16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6" grpId="0" animBg="1"/>
      <p:bldP spid="7168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0" name="Rectangle 4"/>
          <p:cNvSpPr>
            <a:spLocks noGrp="1" noChangeArrowheads="1"/>
          </p:cNvSpPr>
          <p:nvPr>
            <p:ph type="title"/>
          </p:nvPr>
        </p:nvSpPr>
        <p:spPr>
          <a:xfrm>
            <a:off x="1331913" y="692150"/>
            <a:ext cx="7200900" cy="11557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Укажите место буквы </a:t>
            </a:r>
            <a:r>
              <a:rPr lang="ru-RU" sz="60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</a:t>
            </a:r>
            <a:r>
              <a:rPr lang="ru-RU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br>
              <a:rPr lang="ru-RU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на ленте букв</a:t>
            </a:r>
            <a:r>
              <a:rPr lang="ru-RU" sz="48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</a:t>
            </a:r>
          </a:p>
        </p:txBody>
      </p:sp>
      <p:graphicFrame>
        <p:nvGraphicFramePr>
          <p:cNvPr id="116954" name="Group 218"/>
          <p:cNvGraphicFramePr>
            <a:graphicFrameLocks noGrp="1"/>
          </p:cNvGraphicFramePr>
          <p:nvPr/>
        </p:nvGraphicFramePr>
        <p:xfrm>
          <a:off x="323850" y="2852738"/>
          <a:ext cx="8569325" cy="1944688"/>
        </p:xfrm>
        <a:graphic>
          <a:graphicData uri="http://schemas.openxmlformats.org/drawingml/2006/table">
            <a:tbl>
              <a:tblPr/>
              <a:tblGrid>
                <a:gridCol w="407988"/>
                <a:gridCol w="409575"/>
                <a:gridCol w="407987"/>
                <a:gridCol w="406400"/>
                <a:gridCol w="406400"/>
                <a:gridCol w="409575"/>
                <a:gridCol w="407988"/>
                <a:gridCol w="407987"/>
                <a:gridCol w="436563"/>
                <a:gridCol w="379412"/>
                <a:gridCol w="409575"/>
                <a:gridCol w="406400"/>
                <a:gridCol w="409575"/>
                <a:gridCol w="407988"/>
                <a:gridCol w="407987"/>
                <a:gridCol w="409575"/>
                <a:gridCol w="406400"/>
                <a:gridCol w="406400"/>
                <a:gridCol w="407988"/>
                <a:gridCol w="409575"/>
                <a:gridCol w="407987"/>
              </a:tblGrid>
              <a:tr h="973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71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6955" name="Text Box 219"/>
          <p:cNvSpPr txBox="1">
            <a:spLocks noChangeArrowheads="1"/>
          </p:cNvSpPr>
          <p:nvPr/>
        </p:nvSpPr>
        <p:spPr bwMode="auto">
          <a:xfrm>
            <a:off x="323850" y="2924175"/>
            <a:ext cx="3603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4000">
                <a:latin typeface="Times New Roman" pitchFamily="18" charset="0"/>
              </a:rPr>
              <a:t>а</a:t>
            </a:r>
          </a:p>
        </p:txBody>
      </p:sp>
      <p:sp>
        <p:nvSpPr>
          <p:cNvPr id="116961" name="AutoShape 22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308725"/>
            <a:ext cx="287338" cy="217488"/>
          </a:xfrm>
          <a:prstGeom prst="actionButtonForwardNext">
            <a:avLst/>
          </a:prstGeom>
          <a:solidFill>
            <a:schemeClr val="accent2"/>
          </a:solid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30793" name="AutoShape 22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50825" y="6308725"/>
            <a:ext cx="288925" cy="215900"/>
          </a:xfrm>
          <a:prstGeom prst="actionButtonHome">
            <a:avLst/>
          </a:prstGeom>
          <a:solidFill>
            <a:schemeClr val="accent2"/>
          </a:solid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69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69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6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69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69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6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955" grpId="0"/>
      <p:bldP spid="11696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qpset.com/uploads/posts/2009-11/1259503760_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88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619672" y="260648"/>
            <a:ext cx="6115778" cy="221599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+mn-lt"/>
                <a:cs typeface="+mn-cs"/>
              </a:rPr>
              <a:t>Письмо</a:t>
            </a:r>
          </a:p>
        </p:txBody>
      </p:sp>
      <p:pic>
        <p:nvPicPr>
          <p:cNvPr id="31748" name="Picture 4" descr="http://www.deti-budushego.com/files/1303_029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613" y="2276475"/>
            <a:ext cx="5029200" cy="381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/>
          <p:cNvSpPr>
            <a:spLocks noChangeArrowheads="1"/>
          </p:cNvSpPr>
          <p:nvPr/>
        </p:nvSpPr>
        <p:spPr bwMode="auto">
          <a:xfrm>
            <a:off x="0" y="622300"/>
            <a:ext cx="9144000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4000" b="1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Учимся находить рабочую строку (показ на доске).</a:t>
            </a:r>
          </a:p>
          <a:p>
            <a:pPr algn="ctr"/>
            <a:endParaRPr lang="ru-RU" sz="4000" b="1">
              <a:solidFill>
                <a:srgbClr val="C00000"/>
              </a:solidFill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sz="2000" b="1">
              <a:solidFill>
                <a:srgbClr val="C00000"/>
              </a:solidFill>
              <a:ea typeface="Calibri" pitchFamily="34" charset="0"/>
            </a:endParaRPr>
          </a:p>
          <a:p>
            <a:pPr eaLnBrk="0" hangingPunct="0"/>
            <a:r>
              <a:rPr lang="ru-RU" sz="2800" b="1">
                <a:ea typeface="Calibri" pitchFamily="34" charset="0"/>
                <a:cs typeface="Times New Roman" pitchFamily="18" charset="0"/>
              </a:rPr>
              <a:t>Поставьте по всей узкой строке точки до красной линии.</a:t>
            </a:r>
            <a:endParaRPr lang="ru-RU" sz="1400" b="1"/>
          </a:p>
          <a:p>
            <a:pPr eaLnBrk="0" hangingPunct="0"/>
            <a:r>
              <a:rPr lang="ru-RU" sz="2800" b="1">
                <a:ea typeface="Calibri" pitchFamily="34" charset="0"/>
                <a:cs typeface="Calibri" pitchFamily="34" charset="0"/>
              </a:rPr>
              <a:t>Поставьте одну точку на верхней границе строки, другую – на нижней границе строки.</a:t>
            </a:r>
            <a:endParaRPr lang="ru-RU" sz="36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2"/>
          <p:cNvSpPr>
            <a:spLocks noChangeArrowheads="1"/>
          </p:cNvSpPr>
          <p:nvPr/>
        </p:nvSpPr>
        <p:spPr bwMode="auto">
          <a:xfrm>
            <a:off x="1763713" y="908050"/>
            <a:ext cx="4572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alibri" pitchFamily="34" charset="0"/>
              </a:rPr>
              <a:t>Все девчонки и мальчишки</a:t>
            </a:r>
            <a:br>
              <a:rPr lang="ru-RU" sz="2400">
                <a:latin typeface="Calibri" pitchFamily="34" charset="0"/>
              </a:rPr>
            </a:br>
            <a:r>
              <a:rPr lang="ru-RU" sz="2400">
                <a:latin typeface="Calibri" pitchFamily="34" charset="0"/>
              </a:rPr>
              <a:t>Полюбить его успели.</a:t>
            </a:r>
            <a:br>
              <a:rPr lang="ru-RU" sz="2400">
                <a:latin typeface="Calibri" pitchFamily="34" charset="0"/>
              </a:rPr>
            </a:br>
            <a:r>
              <a:rPr lang="ru-RU" sz="2400">
                <a:latin typeface="Calibri" pitchFamily="34" charset="0"/>
              </a:rPr>
              <a:t>Он - герой веселой книжки,</a:t>
            </a:r>
            <a:br>
              <a:rPr lang="ru-RU" sz="2400">
                <a:latin typeface="Calibri" pitchFamily="34" charset="0"/>
              </a:rPr>
            </a:br>
            <a:r>
              <a:rPr lang="ru-RU" sz="2400">
                <a:latin typeface="Calibri" pitchFamily="34" charset="0"/>
              </a:rPr>
              <a:t>За спиной его - пропеллер.</a:t>
            </a:r>
            <a:br>
              <a:rPr lang="ru-RU" sz="2400">
                <a:latin typeface="Calibri" pitchFamily="34" charset="0"/>
              </a:rPr>
            </a:br>
            <a:r>
              <a:rPr lang="ru-RU" sz="2400">
                <a:latin typeface="Calibri" pitchFamily="34" charset="0"/>
              </a:rPr>
              <a:t>Над Стокгольмом он взлетает</a:t>
            </a:r>
            <a:br>
              <a:rPr lang="ru-RU" sz="2400">
                <a:latin typeface="Calibri" pitchFamily="34" charset="0"/>
              </a:rPr>
            </a:br>
            <a:r>
              <a:rPr lang="ru-RU" sz="2400">
                <a:latin typeface="Calibri" pitchFamily="34" charset="0"/>
              </a:rPr>
              <a:t>Высоко, но не до Марса.</a:t>
            </a:r>
            <a:br>
              <a:rPr lang="ru-RU" sz="2400">
                <a:latin typeface="Calibri" pitchFamily="34" charset="0"/>
              </a:rPr>
            </a:br>
            <a:r>
              <a:rPr lang="ru-RU" sz="2400">
                <a:latin typeface="Calibri" pitchFamily="34" charset="0"/>
              </a:rPr>
              <a:t>И малыш его узнает.</a:t>
            </a:r>
            <a:br>
              <a:rPr lang="ru-RU" sz="2400">
                <a:latin typeface="Calibri" pitchFamily="34" charset="0"/>
              </a:rPr>
            </a:br>
            <a:r>
              <a:rPr lang="ru-RU" sz="2400">
                <a:latin typeface="Calibri" pitchFamily="34" charset="0"/>
              </a:rPr>
              <a:t>Кто же это? Хитрый ...</a:t>
            </a:r>
          </a:p>
        </p:txBody>
      </p:sp>
      <p:pic>
        <p:nvPicPr>
          <p:cNvPr id="4" name="Picture 2" descr="http://www.etoya.ru/files/images/pub/part_0/17451/src/%D0%9A%D0%B0%D1%80%D0%BB%D1%81%D0%BE%D0%BD.jpg?605_5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115888"/>
            <a:ext cx="7561262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qpset.com/uploads/posts/2009-11/1259503760_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88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619672" y="404664"/>
            <a:ext cx="5692136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+mn-lt"/>
                <a:cs typeface="+mn-cs"/>
              </a:rPr>
              <a:t>Математика</a:t>
            </a:r>
          </a:p>
        </p:txBody>
      </p:sp>
      <p:sp>
        <p:nvSpPr>
          <p:cNvPr id="33796" name="Прямоугольник 3"/>
          <p:cNvSpPr>
            <a:spLocks noChangeArrowheads="1"/>
          </p:cNvSpPr>
          <p:nvPr/>
        </p:nvSpPr>
        <p:spPr bwMode="auto">
          <a:xfrm>
            <a:off x="1042988" y="1916113"/>
            <a:ext cx="7332662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5400" b="1">
                <a:solidFill>
                  <a:srgbClr val="FFFF66"/>
                </a:solidFill>
                <a:latin typeface="Calibri" pitchFamily="34" charset="0"/>
              </a:rPr>
              <a:t>Знакомство с цифрами.</a:t>
            </a:r>
          </a:p>
          <a:p>
            <a:pPr algn="ctr"/>
            <a:r>
              <a:rPr lang="ru-RU" sz="5400" b="1">
                <a:solidFill>
                  <a:srgbClr val="FFFF66"/>
                </a:solidFill>
                <a:latin typeface="Calibri" pitchFamily="34" charset="0"/>
              </a:rPr>
              <a:t> Цифра </a:t>
            </a:r>
            <a:r>
              <a:rPr lang="ru-RU" sz="8800" b="1">
                <a:solidFill>
                  <a:srgbClr val="FFFF00"/>
                </a:solidFill>
                <a:latin typeface="Calibri" pitchFamily="34" charset="0"/>
              </a:rPr>
              <a:t>1</a:t>
            </a:r>
            <a:endParaRPr lang="ru-RU" sz="5400">
              <a:solidFill>
                <a:srgbClr val="FFFF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28" name="Rectangle 24"/>
          <p:cNvSpPr>
            <a:spLocks noGrp="1" noChangeArrowheads="1"/>
          </p:cNvSpPr>
          <p:nvPr>
            <p:ph type="title"/>
          </p:nvPr>
        </p:nvSpPr>
        <p:spPr>
          <a:xfrm>
            <a:off x="0" y="1412875"/>
            <a:ext cx="8893175" cy="2735263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5400" dirty="0" smtClean="0">
                <a:solidFill>
                  <a:srgbClr val="3333CC"/>
                </a:solidFill>
              </a:rPr>
              <a:t>Беритесь, ребята,</a:t>
            </a:r>
            <a:br>
              <a:rPr lang="ru-RU" sz="5400" dirty="0" smtClean="0">
                <a:solidFill>
                  <a:srgbClr val="3333CC"/>
                </a:solidFill>
              </a:rPr>
            </a:br>
            <a:r>
              <a:rPr lang="ru-RU" sz="5400" dirty="0" smtClean="0">
                <a:solidFill>
                  <a:srgbClr val="3333CC"/>
                </a:solidFill>
              </a:rPr>
              <a:t>Скорей за работу</a:t>
            </a:r>
            <a:br>
              <a:rPr lang="ru-RU" sz="5400" dirty="0" smtClean="0">
                <a:solidFill>
                  <a:srgbClr val="3333CC"/>
                </a:solidFill>
              </a:rPr>
            </a:br>
            <a:r>
              <a:rPr lang="ru-RU" sz="5400" dirty="0" smtClean="0">
                <a:solidFill>
                  <a:srgbClr val="3333CC"/>
                </a:solidFill>
              </a:rPr>
              <a:t>Учитесь считать,</a:t>
            </a:r>
            <a:br>
              <a:rPr lang="ru-RU" sz="5400" dirty="0" smtClean="0">
                <a:solidFill>
                  <a:srgbClr val="3333CC"/>
                </a:solidFill>
              </a:rPr>
            </a:br>
            <a:r>
              <a:rPr lang="ru-RU" sz="5400" dirty="0" smtClean="0">
                <a:solidFill>
                  <a:srgbClr val="3333CC"/>
                </a:solidFill>
              </a:rPr>
              <a:t>Чтоб не сбиться со счёту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4293096"/>
            <a:ext cx="6110327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Счёт от 1 до 10 и обратно.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79928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7992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79928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92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55" name="Rectangle 15"/>
          <p:cNvSpPr>
            <a:spLocks noChangeArrowheads="1"/>
          </p:cNvSpPr>
          <p:nvPr/>
        </p:nvSpPr>
        <p:spPr bwMode="auto">
          <a:xfrm>
            <a:off x="395288" y="822325"/>
            <a:ext cx="496887" cy="1743075"/>
          </a:xfrm>
          <a:prstGeom prst="rect">
            <a:avLst/>
          </a:prstGeom>
          <a:solidFill>
            <a:srgbClr val="FF99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5400">
                <a:latin typeface="Calibri" pitchFamily="34" charset="0"/>
              </a:rPr>
              <a:t>1</a:t>
            </a:r>
            <a:endParaRPr lang="ru-RU" sz="7200">
              <a:latin typeface="Calibri" pitchFamily="34" charset="0"/>
            </a:endParaRPr>
          </a:p>
        </p:txBody>
      </p:sp>
      <p:sp>
        <p:nvSpPr>
          <p:cNvPr id="394256" name="Rectangle 16"/>
          <p:cNvSpPr>
            <a:spLocks noChangeArrowheads="1"/>
          </p:cNvSpPr>
          <p:nvPr/>
        </p:nvSpPr>
        <p:spPr bwMode="auto">
          <a:xfrm>
            <a:off x="1141413" y="822325"/>
            <a:ext cx="550862" cy="1743075"/>
          </a:xfrm>
          <a:prstGeom prst="rect">
            <a:avLst/>
          </a:prstGeom>
          <a:solidFill>
            <a:srgbClr val="FF99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5400">
                <a:latin typeface="Calibri" pitchFamily="34" charset="0"/>
              </a:rPr>
              <a:t>2</a:t>
            </a:r>
            <a:endParaRPr lang="ru-RU" sz="7200">
              <a:latin typeface="Calibri" pitchFamily="34" charset="0"/>
            </a:endParaRPr>
          </a:p>
        </p:txBody>
      </p:sp>
      <p:sp>
        <p:nvSpPr>
          <p:cNvPr id="394257" name="Rectangle 17"/>
          <p:cNvSpPr>
            <a:spLocks noChangeArrowheads="1"/>
          </p:cNvSpPr>
          <p:nvPr/>
        </p:nvSpPr>
        <p:spPr bwMode="auto">
          <a:xfrm>
            <a:off x="1885950" y="822325"/>
            <a:ext cx="498475" cy="1743075"/>
          </a:xfrm>
          <a:prstGeom prst="rect">
            <a:avLst/>
          </a:prstGeom>
          <a:solidFill>
            <a:srgbClr val="FF99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5400">
                <a:latin typeface="Calibri" pitchFamily="34" charset="0"/>
              </a:rPr>
              <a:t>3</a:t>
            </a:r>
            <a:endParaRPr lang="ru-RU" sz="7200">
              <a:latin typeface="Calibri" pitchFamily="34" charset="0"/>
            </a:endParaRPr>
          </a:p>
        </p:txBody>
      </p:sp>
      <p:sp>
        <p:nvSpPr>
          <p:cNvPr id="394258" name="Rectangle 18"/>
          <p:cNvSpPr>
            <a:spLocks noChangeArrowheads="1"/>
          </p:cNvSpPr>
          <p:nvPr/>
        </p:nvSpPr>
        <p:spPr bwMode="auto">
          <a:xfrm>
            <a:off x="2632075" y="822325"/>
            <a:ext cx="496888" cy="1743075"/>
          </a:xfrm>
          <a:prstGeom prst="rect">
            <a:avLst/>
          </a:prstGeom>
          <a:solidFill>
            <a:srgbClr val="FF99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5400">
                <a:latin typeface="Calibri" pitchFamily="34" charset="0"/>
              </a:rPr>
              <a:t>4</a:t>
            </a:r>
            <a:endParaRPr lang="ru-RU" sz="7200">
              <a:latin typeface="Calibri" pitchFamily="34" charset="0"/>
            </a:endParaRPr>
          </a:p>
        </p:txBody>
      </p:sp>
      <p:sp>
        <p:nvSpPr>
          <p:cNvPr id="394259" name="Rectangle 19"/>
          <p:cNvSpPr>
            <a:spLocks noChangeArrowheads="1"/>
          </p:cNvSpPr>
          <p:nvPr/>
        </p:nvSpPr>
        <p:spPr bwMode="auto">
          <a:xfrm>
            <a:off x="3378200" y="822325"/>
            <a:ext cx="496888" cy="1743075"/>
          </a:xfrm>
          <a:prstGeom prst="rect">
            <a:avLst/>
          </a:prstGeom>
          <a:solidFill>
            <a:srgbClr val="FF99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5400">
                <a:latin typeface="Calibri" pitchFamily="34" charset="0"/>
              </a:rPr>
              <a:t>5</a:t>
            </a:r>
            <a:endParaRPr lang="ru-RU" sz="7200">
              <a:latin typeface="Calibri" pitchFamily="34" charset="0"/>
            </a:endParaRPr>
          </a:p>
        </p:txBody>
      </p:sp>
      <p:sp>
        <p:nvSpPr>
          <p:cNvPr id="394260" name="Rectangle 20"/>
          <p:cNvSpPr>
            <a:spLocks noChangeArrowheads="1"/>
          </p:cNvSpPr>
          <p:nvPr/>
        </p:nvSpPr>
        <p:spPr bwMode="auto">
          <a:xfrm>
            <a:off x="4124325" y="822325"/>
            <a:ext cx="496888" cy="1743075"/>
          </a:xfrm>
          <a:prstGeom prst="rect">
            <a:avLst/>
          </a:prstGeom>
          <a:solidFill>
            <a:srgbClr val="FF99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5400">
                <a:latin typeface="Calibri" pitchFamily="34" charset="0"/>
              </a:rPr>
              <a:t>6</a:t>
            </a:r>
            <a:endParaRPr lang="ru-RU" sz="7200">
              <a:latin typeface="Calibri" pitchFamily="34" charset="0"/>
            </a:endParaRPr>
          </a:p>
        </p:txBody>
      </p:sp>
      <p:sp>
        <p:nvSpPr>
          <p:cNvPr id="394261" name="Rectangle 21"/>
          <p:cNvSpPr>
            <a:spLocks noChangeArrowheads="1"/>
          </p:cNvSpPr>
          <p:nvPr/>
        </p:nvSpPr>
        <p:spPr bwMode="auto">
          <a:xfrm>
            <a:off x="4868863" y="822325"/>
            <a:ext cx="498475" cy="1743075"/>
          </a:xfrm>
          <a:prstGeom prst="rect">
            <a:avLst/>
          </a:prstGeom>
          <a:solidFill>
            <a:srgbClr val="FF99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5400">
                <a:latin typeface="Calibri" pitchFamily="34" charset="0"/>
              </a:rPr>
              <a:t>7</a:t>
            </a:r>
            <a:endParaRPr lang="ru-RU" sz="7200">
              <a:latin typeface="Calibri" pitchFamily="34" charset="0"/>
            </a:endParaRPr>
          </a:p>
        </p:txBody>
      </p:sp>
      <p:sp>
        <p:nvSpPr>
          <p:cNvPr id="394262" name="Rectangle 22"/>
          <p:cNvSpPr>
            <a:spLocks noChangeArrowheads="1"/>
          </p:cNvSpPr>
          <p:nvPr/>
        </p:nvSpPr>
        <p:spPr bwMode="auto">
          <a:xfrm>
            <a:off x="5614988" y="822325"/>
            <a:ext cx="496887" cy="1743075"/>
          </a:xfrm>
          <a:prstGeom prst="rect">
            <a:avLst/>
          </a:prstGeom>
          <a:solidFill>
            <a:srgbClr val="FF99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5400">
                <a:latin typeface="Calibri" pitchFamily="34" charset="0"/>
              </a:rPr>
              <a:t>8</a:t>
            </a:r>
            <a:endParaRPr lang="ru-RU" sz="7200">
              <a:latin typeface="Calibri" pitchFamily="34" charset="0"/>
            </a:endParaRPr>
          </a:p>
        </p:txBody>
      </p:sp>
      <p:sp>
        <p:nvSpPr>
          <p:cNvPr id="394263" name="Rectangle 23"/>
          <p:cNvSpPr>
            <a:spLocks noChangeArrowheads="1"/>
          </p:cNvSpPr>
          <p:nvPr/>
        </p:nvSpPr>
        <p:spPr bwMode="auto">
          <a:xfrm>
            <a:off x="6361113" y="822325"/>
            <a:ext cx="496887" cy="1743075"/>
          </a:xfrm>
          <a:prstGeom prst="rect">
            <a:avLst/>
          </a:prstGeom>
          <a:solidFill>
            <a:srgbClr val="FF99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5400">
                <a:latin typeface="Calibri" pitchFamily="34" charset="0"/>
              </a:rPr>
              <a:t>9</a:t>
            </a:r>
            <a:endParaRPr lang="ru-RU" sz="7200">
              <a:latin typeface="Calibri" pitchFamily="34" charset="0"/>
            </a:endParaRPr>
          </a:p>
        </p:txBody>
      </p:sp>
      <p:sp>
        <p:nvSpPr>
          <p:cNvPr id="394264" name="Rectangle 24"/>
          <p:cNvSpPr>
            <a:spLocks noChangeArrowheads="1"/>
          </p:cNvSpPr>
          <p:nvPr/>
        </p:nvSpPr>
        <p:spPr bwMode="auto">
          <a:xfrm>
            <a:off x="7107238" y="822325"/>
            <a:ext cx="993775" cy="1743075"/>
          </a:xfrm>
          <a:prstGeom prst="rect">
            <a:avLst/>
          </a:prstGeom>
          <a:solidFill>
            <a:srgbClr val="FF99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5400">
                <a:latin typeface="Calibri" pitchFamily="34" charset="0"/>
              </a:rPr>
              <a:t>10</a:t>
            </a:r>
            <a:endParaRPr lang="ru-RU" sz="7200">
              <a:latin typeface="Calibri" pitchFamily="34" charset="0"/>
            </a:endParaRPr>
          </a:p>
        </p:txBody>
      </p:sp>
      <p:sp>
        <p:nvSpPr>
          <p:cNvPr id="394267" name="Rectangle 27"/>
          <p:cNvSpPr>
            <a:spLocks noChangeArrowheads="1"/>
          </p:cNvSpPr>
          <p:nvPr/>
        </p:nvSpPr>
        <p:spPr bwMode="auto">
          <a:xfrm flipH="1">
            <a:off x="7885113" y="3213100"/>
            <a:ext cx="530225" cy="1743075"/>
          </a:xfrm>
          <a:prstGeom prst="rect">
            <a:avLst/>
          </a:prstGeom>
          <a:solidFill>
            <a:srgbClr val="FF99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5400">
                <a:latin typeface="Calibri" pitchFamily="34" charset="0"/>
              </a:rPr>
              <a:t>1</a:t>
            </a:r>
            <a:endParaRPr lang="ru-RU" sz="7200">
              <a:latin typeface="Calibri" pitchFamily="34" charset="0"/>
            </a:endParaRPr>
          </a:p>
        </p:txBody>
      </p:sp>
      <p:sp>
        <p:nvSpPr>
          <p:cNvPr id="394268" name="Rectangle 28"/>
          <p:cNvSpPr>
            <a:spLocks noChangeArrowheads="1"/>
          </p:cNvSpPr>
          <p:nvPr/>
        </p:nvSpPr>
        <p:spPr bwMode="auto">
          <a:xfrm flipH="1">
            <a:off x="7064375" y="3213100"/>
            <a:ext cx="530225" cy="1743075"/>
          </a:xfrm>
          <a:prstGeom prst="rect">
            <a:avLst/>
          </a:prstGeom>
          <a:solidFill>
            <a:srgbClr val="FF99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5400">
                <a:latin typeface="Calibri" pitchFamily="34" charset="0"/>
              </a:rPr>
              <a:t>2</a:t>
            </a:r>
            <a:endParaRPr lang="ru-RU" sz="7200">
              <a:latin typeface="Calibri" pitchFamily="34" charset="0"/>
            </a:endParaRPr>
          </a:p>
        </p:txBody>
      </p:sp>
      <p:sp>
        <p:nvSpPr>
          <p:cNvPr id="394269" name="Rectangle 29"/>
          <p:cNvSpPr>
            <a:spLocks noChangeArrowheads="1"/>
          </p:cNvSpPr>
          <p:nvPr/>
        </p:nvSpPr>
        <p:spPr bwMode="auto">
          <a:xfrm flipH="1">
            <a:off x="6270625" y="3213100"/>
            <a:ext cx="528638" cy="1743075"/>
          </a:xfrm>
          <a:prstGeom prst="rect">
            <a:avLst/>
          </a:prstGeom>
          <a:solidFill>
            <a:srgbClr val="FF99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5400">
                <a:latin typeface="Calibri" pitchFamily="34" charset="0"/>
              </a:rPr>
              <a:t>3</a:t>
            </a:r>
            <a:endParaRPr lang="ru-RU" sz="7200">
              <a:latin typeface="Calibri" pitchFamily="34" charset="0"/>
            </a:endParaRPr>
          </a:p>
        </p:txBody>
      </p:sp>
      <p:sp>
        <p:nvSpPr>
          <p:cNvPr id="394270" name="Rectangle 30"/>
          <p:cNvSpPr>
            <a:spLocks noChangeArrowheads="1"/>
          </p:cNvSpPr>
          <p:nvPr/>
        </p:nvSpPr>
        <p:spPr bwMode="auto">
          <a:xfrm flipH="1">
            <a:off x="5475288" y="3213100"/>
            <a:ext cx="530225" cy="1743075"/>
          </a:xfrm>
          <a:prstGeom prst="rect">
            <a:avLst/>
          </a:prstGeom>
          <a:solidFill>
            <a:srgbClr val="FF99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5400">
                <a:latin typeface="Calibri" pitchFamily="34" charset="0"/>
              </a:rPr>
              <a:t>4</a:t>
            </a:r>
            <a:endParaRPr lang="ru-RU" sz="7200">
              <a:latin typeface="Calibri" pitchFamily="34" charset="0"/>
            </a:endParaRPr>
          </a:p>
        </p:txBody>
      </p:sp>
      <p:sp>
        <p:nvSpPr>
          <p:cNvPr id="394271" name="Rectangle 31"/>
          <p:cNvSpPr>
            <a:spLocks noChangeArrowheads="1"/>
          </p:cNvSpPr>
          <p:nvPr/>
        </p:nvSpPr>
        <p:spPr bwMode="auto">
          <a:xfrm flipH="1">
            <a:off x="4681538" y="3213100"/>
            <a:ext cx="528637" cy="1743075"/>
          </a:xfrm>
          <a:prstGeom prst="rect">
            <a:avLst/>
          </a:prstGeom>
          <a:solidFill>
            <a:srgbClr val="FF99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5400">
                <a:latin typeface="Calibri" pitchFamily="34" charset="0"/>
              </a:rPr>
              <a:t>5</a:t>
            </a:r>
            <a:endParaRPr lang="ru-RU" sz="7200">
              <a:latin typeface="Calibri" pitchFamily="34" charset="0"/>
            </a:endParaRPr>
          </a:p>
        </p:txBody>
      </p:sp>
      <p:sp>
        <p:nvSpPr>
          <p:cNvPr id="394272" name="Rectangle 32"/>
          <p:cNvSpPr>
            <a:spLocks noChangeArrowheads="1"/>
          </p:cNvSpPr>
          <p:nvPr/>
        </p:nvSpPr>
        <p:spPr bwMode="auto">
          <a:xfrm flipH="1">
            <a:off x="3886200" y="3213100"/>
            <a:ext cx="530225" cy="1743075"/>
          </a:xfrm>
          <a:prstGeom prst="rect">
            <a:avLst/>
          </a:prstGeom>
          <a:solidFill>
            <a:srgbClr val="FF99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5400">
                <a:latin typeface="Calibri" pitchFamily="34" charset="0"/>
              </a:rPr>
              <a:t>6</a:t>
            </a:r>
            <a:endParaRPr lang="ru-RU" sz="7200">
              <a:latin typeface="Calibri" pitchFamily="34" charset="0"/>
            </a:endParaRPr>
          </a:p>
        </p:txBody>
      </p:sp>
      <p:sp>
        <p:nvSpPr>
          <p:cNvPr id="394273" name="Rectangle 33"/>
          <p:cNvSpPr>
            <a:spLocks noChangeArrowheads="1"/>
          </p:cNvSpPr>
          <p:nvPr/>
        </p:nvSpPr>
        <p:spPr bwMode="auto">
          <a:xfrm flipH="1">
            <a:off x="3092450" y="3213100"/>
            <a:ext cx="528638" cy="1743075"/>
          </a:xfrm>
          <a:prstGeom prst="rect">
            <a:avLst/>
          </a:prstGeom>
          <a:solidFill>
            <a:srgbClr val="FF99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5400">
                <a:latin typeface="Calibri" pitchFamily="34" charset="0"/>
              </a:rPr>
              <a:t>7</a:t>
            </a:r>
            <a:endParaRPr lang="ru-RU" sz="7200">
              <a:latin typeface="Calibri" pitchFamily="34" charset="0"/>
            </a:endParaRPr>
          </a:p>
        </p:txBody>
      </p:sp>
      <p:sp>
        <p:nvSpPr>
          <p:cNvPr id="394274" name="Rectangle 34"/>
          <p:cNvSpPr>
            <a:spLocks noChangeArrowheads="1"/>
          </p:cNvSpPr>
          <p:nvPr/>
        </p:nvSpPr>
        <p:spPr bwMode="auto">
          <a:xfrm flipH="1">
            <a:off x="2297113" y="3213100"/>
            <a:ext cx="530225" cy="1743075"/>
          </a:xfrm>
          <a:prstGeom prst="rect">
            <a:avLst/>
          </a:prstGeom>
          <a:solidFill>
            <a:srgbClr val="FF99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5400">
                <a:latin typeface="Calibri" pitchFamily="34" charset="0"/>
              </a:rPr>
              <a:t>8</a:t>
            </a:r>
            <a:endParaRPr lang="ru-RU" sz="7200">
              <a:latin typeface="Calibri" pitchFamily="34" charset="0"/>
            </a:endParaRPr>
          </a:p>
        </p:txBody>
      </p:sp>
      <p:sp>
        <p:nvSpPr>
          <p:cNvPr id="394275" name="Rectangle 35"/>
          <p:cNvSpPr>
            <a:spLocks noChangeArrowheads="1"/>
          </p:cNvSpPr>
          <p:nvPr/>
        </p:nvSpPr>
        <p:spPr bwMode="auto">
          <a:xfrm flipH="1">
            <a:off x="1503363" y="3213100"/>
            <a:ext cx="530225" cy="1743075"/>
          </a:xfrm>
          <a:prstGeom prst="rect">
            <a:avLst/>
          </a:prstGeom>
          <a:solidFill>
            <a:srgbClr val="FF99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5400">
                <a:latin typeface="Calibri" pitchFamily="34" charset="0"/>
              </a:rPr>
              <a:t>9</a:t>
            </a:r>
            <a:endParaRPr lang="ru-RU" sz="7200">
              <a:latin typeface="Calibri" pitchFamily="34" charset="0"/>
            </a:endParaRPr>
          </a:p>
        </p:txBody>
      </p:sp>
      <p:sp>
        <p:nvSpPr>
          <p:cNvPr id="394276" name="Rectangle 36"/>
          <p:cNvSpPr>
            <a:spLocks noChangeArrowheads="1"/>
          </p:cNvSpPr>
          <p:nvPr/>
        </p:nvSpPr>
        <p:spPr bwMode="auto">
          <a:xfrm flipH="1">
            <a:off x="179388" y="3213100"/>
            <a:ext cx="1058862" cy="1743075"/>
          </a:xfrm>
          <a:prstGeom prst="rect">
            <a:avLst/>
          </a:prstGeom>
          <a:solidFill>
            <a:srgbClr val="FF99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5400">
                <a:latin typeface="Calibri" pitchFamily="34" charset="0"/>
              </a:rPr>
              <a:t>10</a:t>
            </a:r>
            <a:endParaRPr lang="ru-RU" sz="720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1000" fill="hold"/>
                                        <p:tgtEl>
                                          <p:spTgt spid="39425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0" dur="1000" fill="hold"/>
                                        <p:tgtEl>
                                          <p:spTgt spid="39425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4" dur="1000" fill="hold"/>
                                        <p:tgtEl>
                                          <p:spTgt spid="39425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8" dur="1000" fill="hold"/>
                                        <p:tgtEl>
                                          <p:spTgt spid="39425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22" dur="1000" fill="hold"/>
                                        <p:tgtEl>
                                          <p:spTgt spid="39425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26" dur="1000" fill="hold"/>
                                        <p:tgtEl>
                                          <p:spTgt spid="39426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30" dur="1000" fill="hold"/>
                                        <p:tgtEl>
                                          <p:spTgt spid="39426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34" dur="1000" fill="hold"/>
                                        <p:tgtEl>
                                          <p:spTgt spid="39426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38" dur="1000" fill="hold"/>
                                        <p:tgtEl>
                                          <p:spTgt spid="39426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42" dur="1000" fill="hold"/>
                                        <p:tgtEl>
                                          <p:spTgt spid="39426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46" dur="1000" fill="hold"/>
                                        <p:tgtEl>
                                          <p:spTgt spid="39427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50" dur="1000" fill="hold"/>
                                        <p:tgtEl>
                                          <p:spTgt spid="39427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54" dur="1000" fill="hold"/>
                                        <p:tgtEl>
                                          <p:spTgt spid="39427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58" dur="1000" fill="hold"/>
                                        <p:tgtEl>
                                          <p:spTgt spid="39427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2" dur="1000" fill="hold"/>
                                        <p:tgtEl>
                                          <p:spTgt spid="39427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6" dur="1000" fill="hold"/>
                                        <p:tgtEl>
                                          <p:spTgt spid="39427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70" dur="1000" fill="hold"/>
                                        <p:tgtEl>
                                          <p:spTgt spid="39427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74" dur="1000" fill="hold"/>
                                        <p:tgtEl>
                                          <p:spTgt spid="39426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78" dur="1000" fill="hold"/>
                                        <p:tgtEl>
                                          <p:spTgt spid="39426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82" dur="1000" fill="hold"/>
                                        <p:tgtEl>
                                          <p:spTgt spid="39426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4255" grpId="0"/>
      <p:bldP spid="394256" grpId="0"/>
      <p:bldP spid="394257" grpId="0"/>
      <p:bldP spid="394258" grpId="0"/>
      <p:bldP spid="394259" grpId="0"/>
      <p:bldP spid="394260" grpId="0"/>
      <p:bldP spid="394261" grpId="0"/>
      <p:bldP spid="394262" grpId="0"/>
      <p:bldP spid="394263" grpId="0"/>
      <p:bldP spid="394264" grpId="0"/>
      <p:bldP spid="394267" grpId="0"/>
      <p:bldP spid="394268" grpId="0"/>
      <p:bldP spid="394269" grpId="0"/>
      <p:bldP spid="394270" grpId="0"/>
      <p:bldP spid="394271" grpId="0"/>
      <p:bldP spid="394272" grpId="0"/>
      <p:bldP spid="394273" grpId="0"/>
      <p:bldP spid="394274" grpId="0"/>
      <p:bldP spid="394275" grpId="0"/>
      <p:bldP spid="39427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6468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1908175" y="333375"/>
          <a:ext cx="5832475" cy="569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CorelDRAW" r:id="rId3" imgW="938067" imgH="945015" progId="CorelDRAW.Graphic.12">
                  <p:embed/>
                </p:oleObj>
              </mc:Choice>
              <mc:Fallback>
                <p:oleObj name="CorelDRAW" r:id="rId3" imgW="938067" imgH="945015" progId="CorelDRAW.Graphic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333375"/>
                        <a:ext cx="5832475" cy="5699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464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4646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4646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46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46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46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46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521" name="Freeform 9"/>
          <p:cNvSpPr>
            <a:spLocks/>
          </p:cNvSpPr>
          <p:nvPr/>
        </p:nvSpPr>
        <p:spPr bwMode="auto">
          <a:xfrm>
            <a:off x="5508625" y="2205038"/>
            <a:ext cx="1008063" cy="2952750"/>
          </a:xfrm>
          <a:custGeom>
            <a:avLst/>
            <a:gdLst>
              <a:gd name="T0" fmla="*/ 0 w 363"/>
              <a:gd name="T1" fmla="*/ 1340276 h 998"/>
              <a:gd name="T2" fmla="*/ 1008063 w 363"/>
              <a:gd name="T3" fmla="*/ 0 h 998"/>
              <a:gd name="T4" fmla="*/ 1008063 w 363"/>
              <a:gd name="T5" fmla="*/ 2816651 h 998"/>
              <a:gd name="T6" fmla="*/ 1008063 w 363"/>
              <a:gd name="T7" fmla="*/ 2952750 h 998"/>
              <a:gd name="T8" fmla="*/ 0 60000 65536"/>
              <a:gd name="T9" fmla="*/ 0 60000 65536"/>
              <a:gd name="T10" fmla="*/ 0 60000 65536"/>
              <a:gd name="T11" fmla="*/ 0 60000 65536"/>
              <a:gd name="T12" fmla="*/ 0 w 363"/>
              <a:gd name="T13" fmla="*/ 0 h 998"/>
              <a:gd name="T14" fmla="*/ 363 w 363"/>
              <a:gd name="T15" fmla="*/ 998 h 99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63" h="998">
                <a:moveTo>
                  <a:pt x="0" y="453"/>
                </a:moveTo>
                <a:lnTo>
                  <a:pt x="363" y="0"/>
                </a:lnTo>
                <a:lnTo>
                  <a:pt x="363" y="952"/>
                </a:lnTo>
                <a:lnTo>
                  <a:pt x="363" y="998"/>
                </a:lnTo>
              </a:path>
            </a:pathLst>
          </a:custGeom>
          <a:noFill/>
          <a:ln w="260350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635375" y="1700213"/>
            <a:ext cx="5111750" cy="4103687"/>
            <a:chOff x="1927" y="2160"/>
            <a:chExt cx="1361" cy="1361"/>
          </a:xfrm>
        </p:grpSpPr>
        <p:sp>
          <p:nvSpPr>
            <p:cNvPr id="36870" name="AutoShape 4"/>
            <p:cNvSpPr>
              <a:spLocks noChangeArrowheads="1"/>
            </p:cNvSpPr>
            <p:nvPr/>
          </p:nvSpPr>
          <p:spPr bwMode="auto">
            <a:xfrm>
              <a:off x="2245" y="2387"/>
              <a:ext cx="726" cy="1134"/>
            </a:xfrm>
            <a:prstGeom prst="flowChartMagneticDisk">
              <a:avLst/>
            </a:prstGeom>
            <a:solidFill>
              <a:schemeClr val="tx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36871" name="Oval 5"/>
            <p:cNvSpPr>
              <a:spLocks noChangeArrowheads="1"/>
            </p:cNvSpPr>
            <p:nvPr/>
          </p:nvSpPr>
          <p:spPr bwMode="auto">
            <a:xfrm>
              <a:off x="1927" y="2160"/>
              <a:ext cx="1361" cy="5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36872" name="Oval 6"/>
            <p:cNvSpPr>
              <a:spLocks noChangeArrowheads="1"/>
            </p:cNvSpPr>
            <p:nvPr/>
          </p:nvSpPr>
          <p:spPr bwMode="auto">
            <a:xfrm>
              <a:off x="2245" y="2296"/>
              <a:ext cx="726" cy="2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pic>
        <p:nvPicPr>
          <p:cNvPr id="448522" name="Beethoven's Symphony No. 9 (Scherzo).wma">
            <a:hlinkClick r:id="" action="ppaction://media"/>
          </p:cNvPr>
          <p:cNvPicPr>
            <a:picLocks noGrp="1" noRot="1" noChangeAspect="1" noChangeArrowheads="1"/>
          </p:cNvPicPr>
          <p:nvPr>
            <p:ph sz="half" idx="1"/>
            <a:audioFile r:link="rId1"/>
          </p:nvPr>
        </p:nvPicPr>
        <p:blipFill>
          <a:blip r:embed="rId4"/>
          <a:srcRect/>
          <a:stretch>
            <a:fillRect/>
          </a:stretch>
        </p:blipFill>
        <p:spPr>
          <a:xfrm>
            <a:off x="395288" y="620713"/>
            <a:ext cx="1079500" cy="1081087"/>
          </a:xfrm>
        </p:spPr>
      </p:pic>
      <p:pic>
        <p:nvPicPr>
          <p:cNvPr id="448524" name="Emanuele.mp3">
            <a:hlinkClick r:id="" action="ppaction://media"/>
          </p:cNvPr>
          <p:cNvPicPr>
            <a:picLocks noGrp="1" noRot="1" noChangeAspect="1" noChangeArrowheads="1"/>
          </p:cNvPicPr>
          <p:nvPr>
            <p:ph sz="half" idx="2"/>
            <a:audioFile r:link="rId2"/>
          </p:nvPr>
        </p:nvPicPr>
        <p:blipFill>
          <a:blip r:embed="rId4"/>
          <a:srcRect/>
          <a:stretch>
            <a:fillRect/>
          </a:stretch>
        </p:blipFill>
        <p:spPr>
          <a:xfrm>
            <a:off x="7524750" y="5157788"/>
            <a:ext cx="1152525" cy="1096962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89 -0.11019 C -0.01494 -0.13079 -0.01528 -0.15139 -0.01632 -0.172 C -0.01737 -0.19375 -0.01563 -0.21806 -0.02119 -0.23866 C -0.02431 -0.25047 -0.029 -0.26158 -0.03178 -0.27362 C -0.03907 -0.30533 -0.04514 -0.33149 -0.07119 -0.34028 C -0.21511 -0.43959 -0.39879 -0.46737 -0.43299 -0.28797 C -0.43264 -0.23866 -0.43316 -0.18959 -0.43178 -0.14028 C -0.43143 -0.13033 -0.42674 -0.12153 -0.42466 -0.11181 C -0.41684 -0.07477 -0.40452 -0.03912 -0.40087 -0.0007 C -0.40174 0.02407 -0.40157 0.04907 -0.4033 0.07384 C -0.40365 0.07824 -0.40556 0.0824 -0.40678 0.08657 C -0.40764 0.08981 -0.40712 0.09421 -0.40921 0.09606 C -0.41042 0.09722 -0.4125 0.09745 -0.41285 0.0993 C -0.41389 0.10648 -0.41285 0.11412 -0.41285 0.12152 " pathEditMode="relative" rAng="0" ptsTypes="fffffffffffffA">
                                      <p:cBhvr>
                                        <p:cTn id="17" dur="2000" fill="hold"/>
                                        <p:tgtEl>
                                          <p:spTgt spid="4485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00" y="-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485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485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48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448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8522"/>
                </p:tgtEl>
              </p:cMediaNode>
            </p:audio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8524"/>
                </p:tgtEl>
              </p:cMediaNode>
            </p:audio>
          </p:childTnLst>
        </p:cTn>
      </p:par>
    </p:tnLst>
    <p:bldLst>
      <p:bldP spid="448521" grpId="0" animBg="1"/>
      <p:bldP spid="448521" grpId="1" animBg="1"/>
      <p:bldP spid="448521" grpId="2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>
            <a:spLocks noChangeArrowheads="1"/>
          </p:cNvSpPr>
          <p:nvPr/>
        </p:nvSpPr>
        <p:spPr bwMode="auto">
          <a:xfrm>
            <a:off x="0" y="250825"/>
            <a:ext cx="7596188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 b="1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Начинаем представленье</a:t>
            </a:r>
            <a:endParaRPr lang="ru-RU" sz="1400" b="1">
              <a:solidFill>
                <a:srgbClr val="C00000"/>
              </a:solidFill>
              <a:ea typeface="Calibri" pitchFamily="34" charset="0"/>
            </a:endParaRPr>
          </a:p>
          <a:p>
            <a:pPr eaLnBrk="0" hangingPunct="0"/>
            <a:r>
              <a:rPr lang="ru-RU" sz="2800" b="1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Детворе на удивленье!</a:t>
            </a:r>
            <a:endParaRPr lang="ru-RU" sz="1400" b="1">
              <a:solidFill>
                <a:srgbClr val="C00000"/>
              </a:solidFill>
            </a:endParaRPr>
          </a:p>
          <a:p>
            <a:pPr eaLnBrk="0" hangingPunct="0"/>
            <a:r>
              <a:rPr lang="ru-RU" sz="2800" b="1">
                <a:solidFill>
                  <a:srgbClr val="C00000"/>
                </a:solidFill>
                <a:ea typeface="Calibri" pitchFamily="34" charset="0"/>
                <a:cs typeface="Calibri" pitchFamily="34" charset="0"/>
              </a:rPr>
              <a:t>Познакомимся, друзья:</a:t>
            </a:r>
            <a:endParaRPr lang="ru-RU" sz="1400" b="1">
              <a:solidFill>
                <a:srgbClr val="C00000"/>
              </a:solidFill>
            </a:endParaRPr>
          </a:p>
          <a:p>
            <a:pPr eaLnBrk="0" hangingPunct="0"/>
            <a:r>
              <a:rPr lang="ru-RU" sz="2800" b="1">
                <a:solidFill>
                  <a:srgbClr val="C00000"/>
                </a:solidFill>
                <a:ea typeface="Calibri" pitchFamily="34" charset="0"/>
                <a:cs typeface="Calibri" pitchFamily="34" charset="0"/>
              </a:rPr>
              <a:t>Единица – это я!</a:t>
            </a:r>
            <a:endParaRPr lang="ru-RU" sz="1400" b="1">
              <a:solidFill>
                <a:srgbClr val="C00000"/>
              </a:solidFill>
            </a:endParaRPr>
          </a:p>
          <a:p>
            <a:pPr eaLnBrk="0" hangingPunct="0"/>
            <a:r>
              <a:rPr lang="ru-RU" sz="2800" b="1">
                <a:solidFill>
                  <a:srgbClr val="C00000"/>
                </a:solidFill>
                <a:ea typeface="Calibri" pitchFamily="34" charset="0"/>
                <a:cs typeface="Calibri" pitchFamily="34" charset="0"/>
              </a:rPr>
              <a:t>По канату я хожу,</a:t>
            </a:r>
            <a:endParaRPr lang="ru-RU" sz="1400" b="1">
              <a:solidFill>
                <a:srgbClr val="C00000"/>
              </a:solidFill>
            </a:endParaRPr>
          </a:p>
          <a:p>
            <a:pPr eaLnBrk="0" hangingPunct="0"/>
            <a:r>
              <a:rPr lang="ru-RU" sz="2800" b="1">
                <a:solidFill>
                  <a:srgbClr val="C00000"/>
                </a:solidFill>
                <a:ea typeface="Calibri" pitchFamily="34" charset="0"/>
                <a:cs typeface="Calibri" pitchFamily="34" charset="0"/>
              </a:rPr>
              <a:t>За собою всех вожу.</a:t>
            </a:r>
            <a:endParaRPr lang="ru-RU" sz="3600" b="1">
              <a:solidFill>
                <a:srgbClr val="C00000"/>
              </a:solidFill>
            </a:endParaRPr>
          </a:p>
        </p:txBody>
      </p:sp>
      <p:pic>
        <p:nvPicPr>
          <p:cNvPr id="37891" name="Picture 5" descr="http://mrspepplerchemistry.wikispaces.com/file/view/6a00d83451eb7469e200e54f2e0c9f8834-800wi.jpg/192579184/6a00d83451eb7469e200e54f2e0c9f8834-800w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5738" y="1700213"/>
            <a:ext cx="3849687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289" name="Rectangle 17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828800"/>
            <a:ext cx="4246563" cy="36576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000" smtClean="0">
                <a:solidFill>
                  <a:srgbClr val="3333CC"/>
                </a:solidFill>
              </a:rPr>
              <a:t>1, 2, 3, 4, 5 – все умеем мы считать.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>
                <a:solidFill>
                  <a:srgbClr val="3333CC"/>
                </a:solidFill>
              </a:rPr>
              <a:t>Раз! Подняться, потянуться.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>
                <a:solidFill>
                  <a:srgbClr val="3333CC"/>
                </a:solidFill>
              </a:rPr>
              <a:t>Два! Согнуться, разогнуться.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>
                <a:solidFill>
                  <a:srgbClr val="3333CC"/>
                </a:solidFill>
              </a:rPr>
              <a:t>Три! В ладоши три хлопка,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>
                <a:solidFill>
                  <a:srgbClr val="3333CC"/>
                </a:solidFill>
              </a:rPr>
              <a:t>Головою три кивка.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>
                <a:solidFill>
                  <a:srgbClr val="3333CC"/>
                </a:solidFill>
              </a:rPr>
              <a:t>На четыре – руки шире.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>
                <a:solidFill>
                  <a:srgbClr val="3333CC"/>
                </a:solidFill>
              </a:rPr>
              <a:t>Пять – руками помахать.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>
                <a:solidFill>
                  <a:srgbClr val="3333CC"/>
                </a:solidFill>
              </a:rPr>
              <a:t>Шесть – за парту тихо сесть.</a:t>
            </a:r>
            <a:r>
              <a:rPr lang="ru-RU" sz="900" smtClean="0">
                <a:solidFill>
                  <a:srgbClr val="3333CC"/>
                </a:solidFill>
              </a:rPr>
              <a:t> </a:t>
            </a:r>
          </a:p>
        </p:txBody>
      </p:sp>
      <p:graphicFrame>
        <p:nvGraphicFramePr>
          <p:cNvPr id="438276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5292725" y="549275"/>
          <a:ext cx="3743325" cy="590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CorelDRAW" r:id="rId3" imgW="1936376" imgH="4615620" progId="CorelDRAW.Graphic.12">
                  <p:embed/>
                </p:oleObj>
              </mc:Choice>
              <mc:Fallback>
                <p:oleObj name="CorelDRAW" r:id="rId3" imgW="1936376" imgH="4615620" progId="CorelDRAW.Graphic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549275"/>
                        <a:ext cx="3743325" cy="5903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382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70" decel="100000"/>
                                        <p:tgtEl>
                                          <p:spTgt spid="4382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770" decel="100000"/>
                                        <p:tgtEl>
                                          <p:spTgt spid="4382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382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4" dur="770" fill="hold"/>
                                        <p:tgtEl>
                                          <p:spTgt spid="4382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382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4382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382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70" decel="100000"/>
                                        <p:tgtEl>
                                          <p:spTgt spid="4382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770" decel="100000"/>
                                        <p:tgtEl>
                                          <p:spTgt spid="4382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382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4382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382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5" dur="770" fill="hold"/>
                                        <p:tgtEl>
                                          <p:spTgt spid="4382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382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7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4382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4382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382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4382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382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4382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382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6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70" decel="100000"/>
                                        <p:tgtEl>
                                          <p:spTgt spid="4382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770" decel="100000"/>
                                        <p:tgtEl>
                                          <p:spTgt spid="4382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382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1" dur="770" fill="hold"/>
                                        <p:tgtEl>
                                          <p:spTgt spid="4382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382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4382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382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70" decel="100000"/>
                                        <p:tgtEl>
                                          <p:spTgt spid="4382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770" decel="100000"/>
                                        <p:tgtEl>
                                          <p:spTgt spid="4382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382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0" dur="770" fill="hold"/>
                                        <p:tgtEl>
                                          <p:spTgt spid="4382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382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2" dur="770" fill="hold"/>
                                        <p:tgtEl>
                                          <p:spTgt spid="4382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382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4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70" decel="100000"/>
                                        <p:tgtEl>
                                          <p:spTgt spid="4382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770" decel="100000"/>
                                        <p:tgtEl>
                                          <p:spTgt spid="4382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382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9" dur="770" fill="hold"/>
                                        <p:tgtEl>
                                          <p:spTgt spid="4382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382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1" dur="770" fill="hold"/>
                                        <p:tgtEl>
                                          <p:spTgt spid="4382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382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3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770" decel="100000"/>
                                        <p:tgtEl>
                                          <p:spTgt spid="4382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770" decel="100000"/>
                                        <p:tgtEl>
                                          <p:spTgt spid="4382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382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8" dur="770" fill="hold"/>
                                        <p:tgtEl>
                                          <p:spTgt spid="4382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382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0" dur="770" fill="hold"/>
                                        <p:tgtEl>
                                          <p:spTgt spid="4382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382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2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770" decel="100000"/>
                                        <p:tgtEl>
                                          <p:spTgt spid="4382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770" decel="100000"/>
                                        <p:tgtEl>
                                          <p:spTgt spid="4382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382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7" dur="770" fill="hold"/>
                                        <p:tgtEl>
                                          <p:spTgt spid="4382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382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9" dur="770" fill="hold"/>
                                        <p:tgtEl>
                                          <p:spTgt spid="4382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382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4"/>
          <p:cNvSpPr>
            <a:spLocks noChangeArrowheads="1"/>
          </p:cNvSpPr>
          <p:nvPr/>
        </p:nvSpPr>
        <p:spPr bwMode="auto">
          <a:xfrm>
            <a:off x="1835150" y="476250"/>
            <a:ext cx="5545138" cy="5545138"/>
          </a:xfrm>
          <a:prstGeom prst="rect">
            <a:avLst/>
          </a:prstGeom>
          <a:solidFill>
            <a:srgbClr val="FFFFFF"/>
          </a:solidFill>
          <a:ln w="1270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49561" name="Line 25"/>
          <p:cNvSpPr>
            <a:spLocks noChangeShapeType="1"/>
          </p:cNvSpPr>
          <p:nvPr/>
        </p:nvSpPr>
        <p:spPr bwMode="auto">
          <a:xfrm flipV="1">
            <a:off x="4608513" y="476250"/>
            <a:ext cx="2771775" cy="2773363"/>
          </a:xfrm>
          <a:prstGeom prst="line">
            <a:avLst/>
          </a:prstGeom>
          <a:noFill/>
          <a:ln w="1270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9562" name="Line 26"/>
          <p:cNvSpPr>
            <a:spLocks noChangeShapeType="1"/>
          </p:cNvSpPr>
          <p:nvPr/>
        </p:nvSpPr>
        <p:spPr bwMode="auto">
          <a:xfrm flipH="1">
            <a:off x="4608513" y="476250"/>
            <a:ext cx="2771775" cy="5545138"/>
          </a:xfrm>
          <a:prstGeom prst="line">
            <a:avLst/>
          </a:prstGeom>
          <a:noFill/>
          <a:ln w="1270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17" name="Line 27"/>
          <p:cNvSpPr>
            <a:spLocks noChangeShapeType="1"/>
          </p:cNvSpPr>
          <p:nvPr/>
        </p:nvSpPr>
        <p:spPr bwMode="auto">
          <a:xfrm>
            <a:off x="4608513" y="476250"/>
            <a:ext cx="0" cy="5545138"/>
          </a:xfrm>
          <a:prstGeom prst="line">
            <a:avLst/>
          </a:prstGeom>
          <a:noFill/>
          <a:ln w="127000">
            <a:solidFill>
              <a:srgbClr val="000000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18" name="Line 28"/>
          <p:cNvSpPr>
            <a:spLocks noChangeShapeType="1"/>
          </p:cNvSpPr>
          <p:nvPr/>
        </p:nvSpPr>
        <p:spPr bwMode="auto">
          <a:xfrm>
            <a:off x="1835150" y="3249613"/>
            <a:ext cx="5545138" cy="0"/>
          </a:xfrm>
          <a:prstGeom prst="line">
            <a:avLst/>
          </a:prstGeom>
          <a:noFill/>
          <a:ln w="127000">
            <a:solidFill>
              <a:srgbClr val="000000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49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49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449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449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9561" grpId="0" animBg="1"/>
      <p:bldP spid="44956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/>
          <p:cNvPicPr>
            <a:picLocks noChangeAspect="1" noChangeArrowheads="1"/>
          </p:cNvPicPr>
          <p:nvPr/>
        </p:nvPicPr>
        <p:blipFill>
          <a:blip r:embed="rId2"/>
          <a:srcRect b="72089"/>
          <a:stretch>
            <a:fillRect/>
          </a:stretch>
        </p:blipFill>
        <p:spPr bwMode="auto">
          <a:xfrm>
            <a:off x="46038" y="765175"/>
            <a:ext cx="9097962" cy="287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ps-info.ru/material/ramki/1/img/4-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275856" y="2348880"/>
            <a:ext cx="3438505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latin typeface="+mn-lt"/>
                <a:cs typeface="+mn-cs"/>
              </a:rPr>
              <a:t>Развиваем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latin typeface="+mn-lt"/>
                <a:cs typeface="+mn-cs"/>
              </a:rPr>
              <a:t> речь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00113" y="549275"/>
            <a:ext cx="7918450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http://www.rustoys.ru/toys/images/m/Malfav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00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ChangeArrowheads="1"/>
          </p:cNvSpPr>
          <p:nvPr/>
        </p:nvSpPr>
        <p:spPr bwMode="auto">
          <a:xfrm>
            <a:off x="1258888" y="1341438"/>
            <a:ext cx="7273925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3200" b="1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Гласные тянутся в песенке звонкой</a:t>
            </a:r>
            <a:endParaRPr lang="ru-RU" sz="1600" b="1">
              <a:solidFill>
                <a:srgbClr val="C00000"/>
              </a:solidFill>
              <a:ea typeface="Calibri" pitchFamily="34" charset="0"/>
            </a:endParaRPr>
          </a:p>
          <a:p>
            <a:pPr eaLnBrk="0" hangingPunct="0"/>
            <a:r>
              <a:rPr lang="ru-RU" sz="3200" b="1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Могут заплакать и закричать.</a:t>
            </a:r>
            <a:endParaRPr lang="ru-RU" sz="1600" b="1">
              <a:solidFill>
                <a:srgbClr val="C00000"/>
              </a:solidFill>
            </a:endParaRPr>
          </a:p>
          <a:p>
            <a:pPr eaLnBrk="0" hangingPunct="0"/>
            <a:r>
              <a:rPr lang="ru-RU" sz="3200" b="1">
                <a:solidFill>
                  <a:srgbClr val="C00000"/>
                </a:solidFill>
                <a:ea typeface="Calibri" pitchFamily="34" charset="0"/>
                <a:cs typeface="Calibri" pitchFamily="34" charset="0"/>
              </a:rPr>
              <a:t>В тёмном лесу звать и аукать</a:t>
            </a:r>
            <a:endParaRPr lang="ru-RU" sz="1600" b="1">
              <a:solidFill>
                <a:srgbClr val="C00000"/>
              </a:solidFill>
            </a:endParaRPr>
          </a:p>
          <a:p>
            <a:pPr eaLnBrk="0" hangingPunct="0"/>
            <a:r>
              <a:rPr lang="ru-RU" sz="3200" b="1">
                <a:solidFill>
                  <a:srgbClr val="C00000"/>
                </a:solidFill>
                <a:ea typeface="Calibri" pitchFamily="34" charset="0"/>
                <a:cs typeface="Calibri" pitchFamily="34" charset="0"/>
              </a:rPr>
              <a:t>И в колыбельке Алёнку баюкать,</a:t>
            </a:r>
            <a:endParaRPr lang="ru-RU" sz="1600" b="1">
              <a:solidFill>
                <a:srgbClr val="C00000"/>
              </a:solidFill>
            </a:endParaRPr>
          </a:p>
          <a:p>
            <a:pPr eaLnBrk="0" hangingPunct="0"/>
            <a:r>
              <a:rPr lang="ru-RU" sz="3200" b="1">
                <a:solidFill>
                  <a:srgbClr val="C00000"/>
                </a:solidFill>
                <a:ea typeface="Calibri" pitchFamily="34" charset="0"/>
                <a:cs typeface="Calibri" pitchFamily="34" charset="0"/>
              </a:rPr>
              <a:t>Но не умеют свистеть и ворчать.</a:t>
            </a:r>
            <a:endParaRPr lang="ru-RU" sz="4000" b="1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333375"/>
            <a:ext cx="7632700" cy="998538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8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Фонетическая зарядка</a:t>
            </a:r>
          </a:p>
        </p:txBody>
      </p:sp>
      <p:sp>
        <p:nvSpPr>
          <p:cNvPr id="20483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905000"/>
            <a:ext cx="4343400" cy="3733800"/>
          </a:xfrm>
        </p:spPr>
        <p:txBody>
          <a:bodyPr/>
          <a:lstStyle/>
          <a:p>
            <a:pPr lvl="1">
              <a:buFont typeface="Wingdings" pitchFamily="2" charset="2"/>
              <a:buNone/>
            </a:pPr>
            <a:r>
              <a:rPr lang="ru-RU" sz="4000" smtClean="0">
                <a:solidFill>
                  <a:srgbClr val="A50021"/>
                </a:solidFill>
              </a:rPr>
              <a:t>     </a:t>
            </a:r>
            <a:r>
              <a:rPr lang="ru-RU" sz="4000" smtClean="0"/>
              <a:t>Что просит    сказать врач, </a:t>
            </a:r>
          </a:p>
          <a:p>
            <a:pPr lvl="1">
              <a:buFont typeface="Wingdings" pitchFamily="2" charset="2"/>
              <a:buNone/>
            </a:pPr>
            <a:r>
              <a:rPr lang="ru-RU" sz="4000" smtClean="0"/>
              <a:t>        когда   осматривает </a:t>
            </a:r>
          </a:p>
          <a:p>
            <a:pPr lvl="1">
              <a:buFont typeface="Wingdings" pitchFamily="2" charset="2"/>
              <a:buNone/>
            </a:pPr>
            <a:r>
              <a:rPr lang="ru-RU" sz="4000" smtClean="0"/>
              <a:t>        горло</a:t>
            </a:r>
            <a:r>
              <a:rPr lang="en-US" sz="4000" smtClean="0"/>
              <a:t>?</a:t>
            </a:r>
            <a:endParaRPr lang="ru-RU" sz="4000" smtClean="0"/>
          </a:p>
        </p:txBody>
      </p:sp>
      <p:sp>
        <p:nvSpPr>
          <p:cNvPr id="39950" name="Rectangle 14"/>
          <p:cNvSpPr>
            <a:spLocks noChangeArrowheads="1"/>
          </p:cNvSpPr>
          <p:nvPr/>
        </p:nvSpPr>
        <p:spPr bwMode="auto">
          <a:xfrm>
            <a:off x="3429000" y="5638800"/>
            <a:ext cx="533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4400">
                <a:solidFill>
                  <a:schemeClr val="tx2"/>
                </a:solidFill>
                <a:latin typeface="Calibri" pitchFamily="34" charset="0"/>
              </a:rPr>
              <a:t> </a:t>
            </a:r>
          </a:p>
        </p:txBody>
      </p:sp>
      <p:pic>
        <p:nvPicPr>
          <p:cNvPr id="20485" name="Picture 12" descr="PE02716_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4800" y="2362200"/>
            <a:ext cx="3810000" cy="3594100"/>
          </a:xfrm>
          <a:noFill/>
        </p:spPr>
      </p:pic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2514600" y="1295400"/>
            <a:ext cx="2895600" cy="1828800"/>
            <a:chOff x="1488" y="960"/>
            <a:chExt cx="1824" cy="1152"/>
          </a:xfrm>
        </p:grpSpPr>
        <p:sp>
          <p:nvSpPr>
            <p:cNvPr id="39953" name="AutoShape 17"/>
            <p:cNvSpPr>
              <a:spLocks noChangeArrowheads="1"/>
            </p:cNvSpPr>
            <p:nvPr/>
          </p:nvSpPr>
          <p:spPr bwMode="auto">
            <a:xfrm>
              <a:off x="1488" y="960"/>
              <a:ext cx="1824" cy="1152"/>
            </a:xfrm>
            <a:prstGeom prst="cloudCallout">
              <a:avLst>
                <a:gd name="adj1" fmla="val -44079"/>
                <a:gd name="adj2" fmla="val 75000"/>
              </a:avLst>
            </a:prstGeom>
            <a:solidFill>
              <a:srgbClr val="FCF384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auto">
                <a:spcAft>
                  <a:spcPts val="0"/>
                </a:spcAft>
                <a:defRPr/>
              </a:pPr>
              <a:endParaRPr lang="ru-RU" sz="800" i="1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+mn-cs"/>
              </a:endParaRPr>
            </a:p>
          </p:txBody>
        </p:sp>
        <p:sp>
          <p:nvSpPr>
            <p:cNvPr id="20490" name="Text Box 19"/>
            <p:cNvSpPr txBox="1">
              <a:spLocks noChangeArrowheads="1"/>
            </p:cNvSpPr>
            <p:nvPr/>
          </p:nvSpPr>
          <p:spPr bwMode="auto">
            <a:xfrm>
              <a:off x="1536" y="1248"/>
              <a:ext cx="1536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ru-RU" sz="4400">
                  <a:solidFill>
                    <a:srgbClr val="CC3300"/>
                  </a:solidFill>
                  <a:latin typeface="Calibri" pitchFamily="34" charset="0"/>
                </a:rPr>
                <a:t>А-а-а-!</a:t>
              </a:r>
            </a:p>
          </p:txBody>
        </p:sp>
      </p:grpSp>
      <p:sp>
        <p:nvSpPr>
          <p:cNvPr id="39963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308725"/>
            <a:ext cx="287338" cy="217488"/>
          </a:xfrm>
          <a:prstGeom prst="actionButtonForwardNext">
            <a:avLst/>
          </a:prstGeom>
          <a:solidFill>
            <a:schemeClr val="accent2"/>
          </a:solid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0488" name="AutoShape 28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50825" y="6308725"/>
            <a:ext cx="288925" cy="215900"/>
          </a:xfrm>
          <a:prstGeom prst="actionButtonHome">
            <a:avLst/>
          </a:prstGeom>
          <a:solidFill>
            <a:schemeClr val="accent2"/>
          </a:solid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99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99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9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50" grpId="0" autoUpdateAnimBg="0"/>
      <p:bldP spid="3996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1052513"/>
            <a:ext cx="7793037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8000" b="1" dirty="0">
                <a:solidFill>
                  <a:srgbClr val="CC3300"/>
                </a:solidFill>
              </a:rPr>
              <a:t>      </a:t>
            </a:r>
            <a:r>
              <a:rPr lang="ru-RU" sz="80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  </a:t>
            </a:r>
            <a:r>
              <a:rPr lang="ru-RU" sz="8000" b="1" dirty="0" err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</a:t>
            </a:r>
            <a:endParaRPr lang="ru-RU" sz="8000" b="1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0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339975" y="2060575"/>
            <a:ext cx="4419600" cy="4114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4400" smtClean="0">
                <a:solidFill>
                  <a:schemeClr val="tx2"/>
                </a:solidFill>
              </a:rPr>
              <a:t>Азбука </a:t>
            </a:r>
          </a:p>
          <a:p>
            <a:pPr>
              <a:buFont typeface="Wingdings" pitchFamily="2" charset="2"/>
              <a:buNone/>
            </a:pPr>
            <a:r>
              <a:rPr lang="ru-RU" smtClean="0">
                <a:solidFill>
                  <a:schemeClr val="tx2"/>
                </a:solidFill>
              </a:rPr>
              <a:t>Пусть начинается </a:t>
            </a:r>
          </a:p>
          <a:p>
            <a:pPr>
              <a:buFont typeface="Wingdings" pitchFamily="2" charset="2"/>
              <a:buNone/>
            </a:pPr>
            <a:r>
              <a:rPr lang="ru-RU" smtClean="0">
                <a:solidFill>
                  <a:schemeClr val="tx2"/>
                </a:solidFill>
              </a:rPr>
              <a:t>С </a:t>
            </a:r>
            <a:r>
              <a:rPr lang="ru-RU" sz="4000" smtClean="0">
                <a:solidFill>
                  <a:schemeClr val="tx2"/>
                </a:solidFill>
              </a:rPr>
              <a:t>АИСТА –</a:t>
            </a:r>
            <a:endParaRPr lang="ru-RU" smtClean="0">
              <a:solidFill>
                <a:schemeClr val="tx2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smtClean="0">
                <a:solidFill>
                  <a:schemeClr val="tx2"/>
                </a:solidFill>
              </a:rPr>
              <a:t>Он , как и азбука, </a:t>
            </a:r>
          </a:p>
          <a:p>
            <a:pPr>
              <a:buFont typeface="Wingdings" pitchFamily="2" charset="2"/>
              <a:buNone/>
            </a:pPr>
            <a:r>
              <a:rPr lang="ru-RU" smtClean="0">
                <a:solidFill>
                  <a:schemeClr val="tx2"/>
                </a:solidFill>
              </a:rPr>
              <a:t>С </a:t>
            </a:r>
            <a:r>
              <a:rPr lang="ru-RU" sz="4000" smtClean="0">
                <a:solidFill>
                  <a:srgbClr val="B2281A"/>
                </a:solidFill>
              </a:rPr>
              <a:t>А</a:t>
            </a:r>
            <a:r>
              <a:rPr lang="ru-RU" sz="4000" smtClean="0">
                <a:solidFill>
                  <a:schemeClr val="tx2"/>
                </a:solidFill>
              </a:rPr>
              <a:t> </a:t>
            </a:r>
            <a:r>
              <a:rPr lang="ru-RU" smtClean="0">
                <a:solidFill>
                  <a:schemeClr val="tx2"/>
                </a:solidFill>
              </a:rPr>
              <a:t>начинается !</a:t>
            </a:r>
          </a:p>
          <a:p>
            <a:pPr>
              <a:buFont typeface="Wingdings" pitchFamily="2" charset="2"/>
              <a:buNone/>
            </a:pPr>
            <a:endParaRPr lang="ru-RU" smtClean="0">
              <a:solidFill>
                <a:schemeClr val="tx2"/>
              </a:solidFill>
            </a:endParaRPr>
          </a:p>
        </p:txBody>
      </p:sp>
      <p:pic>
        <p:nvPicPr>
          <p:cNvPr id="21508" name="Picture 1048" descr="j02381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2588" y="0"/>
            <a:ext cx="2232025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AutoShape 105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308725"/>
            <a:ext cx="287338" cy="217488"/>
          </a:xfrm>
          <a:prstGeom prst="actionButtonForwardNext">
            <a:avLst/>
          </a:prstGeom>
          <a:solidFill>
            <a:schemeClr val="accent2"/>
          </a:solid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1510" name="AutoShape 1052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50825" y="6308725"/>
            <a:ext cx="288925" cy="215900"/>
          </a:xfrm>
          <a:prstGeom prst="actionButtonHome">
            <a:avLst/>
          </a:prstGeom>
          <a:solidFill>
            <a:schemeClr val="accent2"/>
          </a:solid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609600"/>
            <a:ext cx="8180388" cy="9906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/>
              <a:t>  </a:t>
            </a:r>
            <a:r>
              <a:rPr lang="ru-RU" sz="48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 что похожа буква А?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203575" y="2636838"/>
            <a:ext cx="5940425" cy="3886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mtClean="0">
                <a:solidFill>
                  <a:schemeClr val="tx2"/>
                </a:solidFill>
              </a:rPr>
              <a:t>Вот два столба наискосок,</a:t>
            </a:r>
          </a:p>
          <a:p>
            <a:pPr>
              <a:buFont typeface="Wingdings" pitchFamily="2" charset="2"/>
              <a:buNone/>
            </a:pPr>
            <a:r>
              <a:rPr lang="ru-RU" smtClean="0">
                <a:solidFill>
                  <a:schemeClr val="tx2"/>
                </a:solidFill>
              </a:rPr>
              <a:t>А между ними - поясок. </a:t>
            </a:r>
          </a:p>
          <a:p>
            <a:pPr>
              <a:buFont typeface="Wingdings" pitchFamily="2" charset="2"/>
              <a:buNone/>
            </a:pPr>
            <a:r>
              <a:rPr lang="ru-RU" smtClean="0">
                <a:solidFill>
                  <a:schemeClr val="tx2"/>
                </a:solidFill>
              </a:rPr>
              <a:t>Ты эту букву знаешь</a:t>
            </a:r>
            <a:r>
              <a:rPr lang="en-US" smtClean="0">
                <a:solidFill>
                  <a:schemeClr val="tx2"/>
                </a:solidFill>
              </a:rPr>
              <a:t>?</a:t>
            </a:r>
            <a:r>
              <a:rPr lang="ru-RU" smtClean="0">
                <a:solidFill>
                  <a:schemeClr val="tx2"/>
                </a:solidFill>
              </a:rPr>
              <a:t> А</a:t>
            </a:r>
            <a:r>
              <a:rPr lang="en-US" smtClean="0">
                <a:solidFill>
                  <a:schemeClr val="tx2"/>
                </a:solidFill>
              </a:rPr>
              <a:t> ?</a:t>
            </a:r>
            <a:endParaRPr lang="ru-RU" smtClean="0">
              <a:solidFill>
                <a:schemeClr val="tx2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smtClean="0">
                <a:solidFill>
                  <a:schemeClr val="tx2"/>
                </a:solidFill>
              </a:rPr>
              <a:t>Перед тобою буква </a:t>
            </a:r>
            <a:r>
              <a:rPr lang="ru-RU" smtClean="0">
                <a:solidFill>
                  <a:srgbClr val="B2281A"/>
                </a:solidFill>
              </a:rPr>
              <a:t>А</a:t>
            </a:r>
            <a:r>
              <a:rPr lang="ru-RU" smtClean="0">
                <a:solidFill>
                  <a:schemeClr val="tx2"/>
                </a:solidFill>
              </a:rPr>
              <a:t>.</a:t>
            </a:r>
            <a:r>
              <a:rPr lang="ru-RU" smtClean="0">
                <a:solidFill>
                  <a:srgbClr val="CC3300"/>
                </a:solidFill>
              </a:rPr>
              <a:t> </a:t>
            </a:r>
          </a:p>
        </p:txBody>
      </p:sp>
      <p:sp>
        <p:nvSpPr>
          <p:cNvPr id="1030" name="WordArt 6"/>
          <p:cNvSpPr>
            <a:spLocks noChangeArrowheads="1" noChangeShapeType="1" noTextEdit="1"/>
          </p:cNvSpPr>
          <p:nvPr/>
        </p:nvSpPr>
        <p:spPr bwMode="auto">
          <a:xfrm>
            <a:off x="250825" y="2276475"/>
            <a:ext cx="2746375" cy="37401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>
                <a:ln w="9525">
                  <a:noFill/>
                  <a:miter lim="800000"/>
                  <a:headEnd/>
                  <a:tailEnd/>
                </a:ln>
                <a:solidFill>
                  <a:srgbClr val="FF99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А</a:t>
            </a:r>
          </a:p>
        </p:txBody>
      </p:sp>
      <p:sp>
        <p:nvSpPr>
          <p:cNvPr id="1036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308725"/>
            <a:ext cx="287338" cy="217488"/>
          </a:xfrm>
          <a:prstGeom prst="actionButtonForwardNext">
            <a:avLst/>
          </a:prstGeom>
          <a:solidFill>
            <a:schemeClr val="accent2"/>
          </a:solid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2534" name="AutoShape 13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50825" y="6308725"/>
            <a:ext cx="288925" cy="215900"/>
          </a:xfrm>
          <a:prstGeom prst="actionButtonHome">
            <a:avLst/>
          </a:prstGeom>
          <a:solidFill>
            <a:schemeClr val="accent2"/>
          </a:solid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" grpId="0" animBg="1"/>
      <p:bldP spid="103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61</TotalTime>
  <Words>329</Words>
  <Application>Microsoft Office PowerPoint</Application>
  <PresentationFormat>Экран (4:3)</PresentationFormat>
  <Paragraphs>112</Paragraphs>
  <Slides>28</Slides>
  <Notes>0</Notes>
  <HiddenSlides>0</HiddenSlides>
  <MMClips>2</MMClips>
  <ScaleCrop>false</ScaleCrop>
  <HeadingPairs>
    <vt:vector size="8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41" baseType="lpstr">
      <vt:lpstr>Arial</vt:lpstr>
      <vt:lpstr>Bookman Old Style</vt:lpstr>
      <vt:lpstr>Calibri</vt:lpstr>
      <vt:lpstr>Cambria</vt:lpstr>
      <vt:lpstr>Gill Sans MT</vt:lpstr>
      <vt:lpstr>Impact</vt:lpstr>
      <vt:lpstr>Monotype Corsiva</vt:lpstr>
      <vt:lpstr>Tahoma</vt:lpstr>
      <vt:lpstr>Times New Roman</vt:lpstr>
      <vt:lpstr>Wingdings</vt:lpstr>
      <vt:lpstr>Wingdings 3</vt:lpstr>
      <vt:lpstr>Начальная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Фонетическая зарядка</vt:lpstr>
      <vt:lpstr>      А  а</vt:lpstr>
      <vt:lpstr>  На что похожа буква А?</vt:lpstr>
      <vt:lpstr>Презентация PowerPoint</vt:lpstr>
      <vt:lpstr>Рыжий хвост торчит с верхушки. Что за странная зверюшка? Щёлкает орешки мелко Ну, конечно, это…. </vt:lpstr>
      <vt:lpstr>На одной ноге стоит, В воду пристально глядит. На носу повисла капля. Ну конечно, это…</vt:lpstr>
      <vt:lpstr>Лежит пузан на сельской грядке, Сверху зелено, а внутри сладко.</vt:lpstr>
      <vt:lpstr>Хитрая плутовка, Рыжая головка. Пышный хвост – её краса. Это кумушка …   </vt:lpstr>
      <vt:lpstr>Физминутка</vt:lpstr>
      <vt:lpstr>Обобщение</vt:lpstr>
      <vt:lpstr>Укажите место буквы а           на ленте букв     </vt:lpstr>
      <vt:lpstr>Презентация PowerPoint</vt:lpstr>
      <vt:lpstr>Презентация PowerPoint</vt:lpstr>
      <vt:lpstr>Презентация PowerPoint</vt:lpstr>
      <vt:lpstr>Беритесь, ребята, Скорей за работу Учитесь считать, Чтоб не сбиться со счёту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Lycans</dc:creator>
  <cp:lastModifiedBy>on</cp:lastModifiedBy>
  <cp:revision>9</cp:revision>
  <dcterms:created xsi:type="dcterms:W3CDTF">2011-09-15T16:47:59Z</dcterms:created>
  <dcterms:modified xsi:type="dcterms:W3CDTF">2025-06-24T04:44:33Z</dcterms:modified>
</cp:coreProperties>
</file>